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 id="2147483704" r:id="rId5"/>
    <p:sldMasterId id="2147483774" r:id="rId6"/>
    <p:sldMasterId id="2147483959" r:id="rId7"/>
  </p:sldMasterIdLst>
  <p:notesMasterIdLst>
    <p:notesMasterId r:id="rId21"/>
  </p:notesMasterIdLst>
  <p:handoutMasterIdLst>
    <p:handoutMasterId r:id="rId22"/>
  </p:handoutMasterIdLst>
  <p:sldIdLst>
    <p:sldId id="795" r:id="rId8"/>
    <p:sldId id="304" r:id="rId9"/>
    <p:sldId id="308" r:id="rId10"/>
    <p:sldId id="283" r:id="rId11"/>
    <p:sldId id="307" r:id="rId12"/>
    <p:sldId id="816" r:id="rId13"/>
    <p:sldId id="306" r:id="rId14"/>
    <p:sldId id="305" r:id="rId15"/>
    <p:sldId id="817" r:id="rId16"/>
    <p:sldId id="309" r:id="rId17"/>
    <p:sldId id="813" r:id="rId18"/>
    <p:sldId id="310" r:id="rId19"/>
    <p:sldId id="815" r:id="rId20"/>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A8B2"/>
    <a:srgbClr val="0B4A6B"/>
    <a:srgbClr val="939598"/>
    <a:srgbClr val="8AA0A4"/>
    <a:srgbClr val="4D11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3" autoAdjust="0"/>
    <p:restoredTop sz="87192" autoAdjust="0"/>
  </p:normalViewPr>
  <p:slideViewPr>
    <p:cSldViewPr>
      <p:cViewPr varScale="1">
        <p:scale>
          <a:sx n="146" d="100"/>
          <a:sy n="146" d="100"/>
        </p:scale>
        <p:origin x="552" y="12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3177" tIns="46589" rIns="93177" bIns="46589" rtlCol="0"/>
          <a:lstStyle>
            <a:lvl1pPr algn="l">
              <a:defRPr sz="1200"/>
            </a:lvl1pPr>
          </a:lstStyle>
          <a:p>
            <a:endParaRPr lang="en-NZ"/>
          </a:p>
        </p:txBody>
      </p:sp>
      <p:sp>
        <p:nvSpPr>
          <p:cNvPr id="3" name="Date Placeholder 2"/>
          <p:cNvSpPr>
            <a:spLocks noGrp="1"/>
          </p:cNvSpPr>
          <p:nvPr>
            <p:ph type="dt" sz="quarter" idx="1"/>
          </p:nvPr>
        </p:nvSpPr>
        <p:spPr>
          <a:xfrm>
            <a:off x="3850443" y="0"/>
            <a:ext cx="2945659" cy="496332"/>
          </a:xfrm>
          <a:prstGeom prst="rect">
            <a:avLst/>
          </a:prstGeom>
        </p:spPr>
        <p:txBody>
          <a:bodyPr vert="horz" lIns="93177" tIns="46589" rIns="93177" bIns="46589" rtlCol="0"/>
          <a:lstStyle>
            <a:lvl1pPr algn="r">
              <a:defRPr sz="1200"/>
            </a:lvl1pPr>
          </a:lstStyle>
          <a:p>
            <a:fld id="{19A273E1-7C0E-4E59-9125-59645F88A38C}" type="datetimeFigureOut">
              <a:rPr lang="en-NZ" smtClean="0"/>
              <a:t>21/08/2020</a:t>
            </a:fld>
            <a:endParaRPr lang="en-NZ"/>
          </a:p>
        </p:txBody>
      </p:sp>
      <p:sp>
        <p:nvSpPr>
          <p:cNvPr id="4" name="Footer Placeholder 3"/>
          <p:cNvSpPr>
            <a:spLocks noGrp="1"/>
          </p:cNvSpPr>
          <p:nvPr>
            <p:ph type="ftr" sz="quarter" idx="2"/>
          </p:nvPr>
        </p:nvSpPr>
        <p:spPr>
          <a:xfrm>
            <a:off x="0" y="9428584"/>
            <a:ext cx="2945659" cy="496332"/>
          </a:xfrm>
          <a:prstGeom prst="rect">
            <a:avLst/>
          </a:prstGeom>
        </p:spPr>
        <p:txBody>
          <a:bodyPr vert="horz" lIns="93177" tIns="46589" rIns="93177" bIns="46589" rtlCol="0" anchor="b"/>
          <a:lstStyle>
            <a:lvl1pPr algn="l">
              <a:defRPr sz="1200"/>
            </a:lvl1pPr>
          </a:lstStyle>
          <a:p>
            <a:endParaRPr lang="en-NZ"/>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3177" tIns="46589" rIns="93177" bIns="46589" rtlCol="0" anchor="b"/>
          <a:lstStyle>
            <a:lvl1pPr algn="r">
              <a:defRPr sz="1200"/>
            </a:lvl1pPr>
          </a:lstStyle>
          <a:p>
            <a:fld id="{382C925D-383F-475A-82CF-9F51D9FD896E}" type="slidenum">
              <a:rPr lang="en-NZ" smtClean="0"/>
              <a:t>‹#›</a:t>
            </a:fld>
            <a:endParaRPr lang="en-NZ"/>
          </a:p>
        </p:txBody>
      </p:sp>
    </p:spTree>
    <p:extLst>
      <p:ext uri="{BB962C8B-B14F-4D97-AF65-F5344CB8AC3E}">
        <p14:creationId xmlns:p14="http://schemas.microsoft.com/office/powerpoint/2010/main" val="1724866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3177" tIns="46589" rIns="93177" bIns="46589"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3177" tIns="46589" rIns="93177" bIns="46589" rtlCol="0"/>
          <a:lstStyle>
            <a:lvl1pPr algn="r">
              <a:defRPr sz="1200"/>
            </a:lvl1pPr>
          </a:lstStyle>
          <a:p>
            <a:fld id="{9B2DAEC6-D38C-492E-8F91-007E9242920F}" type="datetimeFigureOut">
              <a:rPr lang="en-NZ" smtClean="0"/>
              <a:t>21/08/2020</a:t>
            </a:fld>
            <a:endParaRPr lang="en-NZ"/>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3177" tIns="46589" rIns="93177" bIns="46589"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4"/>
            <a:ext cx="2945659" cy="496332"/>
          </a:xfrm>
          <a:prstGeom prst="rect">
            <a:avLst/>
          </a:prstGeom>
        </p:spPr>
        <p:txBody>
          <a:bodyPr vert="horz" lIns="93177" tIns="46589" rIns="93177" bIns="46589"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3177" tIns="46589" rIns="93177" bIns="46589" rtlCol="0" anchor="b"/>
          <a:lstStyle>
            <a:lvl1pPr algn="r">
              <a:defRPr sz="1200"/>
            </a:lvl1pPr>
          </a:lstStyle>
          <a:p>
            <a:fld id="{79BAE10C-325D-48A5-80BB-FC1BE086EEA5}" type="slidenum">
              <a:rPr lang="en-NZ" smtClean="0"/>
              <a:t>‹#›</a:t>
            </a:fld>
            <a:endParaRPr lang="en-NZ"/>
          </a:p>
        </p:txBody>
      </p:sp>
    </p:spTree>
    <p:extLst>
      <p:ext uri="{BB962C8B-B14F-4D97-AF65-F5344CB8AC3E}">
        <p14:creationId xmlns:p14="http://schemas.microsoft.com/office/powerpoint/2010/main" val="2736199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2</a:t>
            </a:fld>
            <a:endParaRPr lang="en-NZ"/>
          </a:p>
        </p:txBody>
      </p:sp>
    </p:spTree>
    <p:extLst>
      <p:ext uri="{BB962C8B-B14F-4D97-AF65-F5344CB8AC3E}">
        <p14:creationId xmlns:p14="http://schemas.microsoft.com/office/powerpoint/2010/main" val="693146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11</a:t>
            </a:fld>
            <a:endParaRPr lang="en-NZ"/>
          </a:p>
        </p:txBody>
      </p:sp>
    </p:spTree>
    <p:extLst>
      <p:ext uri="{BB962C8B-B14F-4D97-AF65-F5344CB8AC3E}">
        <p14:creationId xmlns:p14="http://schemas.microsoft.com/office/powerpoint/2010/main" val="3793814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12</a:t>
            </a:fld>
            <a:endParaRPr lang="en-NZ"/>
          </a:p>
        </p:txBody>
      </p:sp>
    </p:spTree>
    <p:extLst>
      <p:ext uri="{BB962C8B-B14F-4D97-AF65-F5344CB8AC3E}">
        <p14:creationId xmlns:p14="http://schemas.microsoft.com/office/powerpoint/2010/main" val="4246018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3</a:t>
            </a:fld>
            <a:endParaRPr lang="en-NZ"/>
          </a:p>
        </p:txBody>
      </p:sp>
    </p:spTree>
    <p:extLst>
      <p:ext uri="{BB962C8B-B14F-4D97-AF65-F5344CB8AC3E}">
        <p14:creationId xmlns:p14="http://schemas.microsoft.com/office/powerpoint/2010/main" val="3233384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4</a:t>
            </a:fld>
            <a:endParaRPr lang="en-NZ"/>
          </a:p>
        </p:txBody>
      </p:sp>
    </p:spTree>
    <p:extLst>
      <p:ext uri="{BB962C8B-B14F-4D97-AF65-F5344CB8AC3E}">
        <p14:creationId xmlns:p14="http://schemas.microsoft.com/office/powerpoint/2010/main" val="1366744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5</a:t>
            </a:fld>
            <a:endParaRPr lang="en-NZ"/>
          </a:p>
        </p:txBody>
      </p:sp>
    </p:spTree>
    <p:extLst>
      <p:ext uri="{BB962C8B-B14F-4D97-AF65-F5344CB8AC3E}">
        <p14:creationId xmlns:p14="http://schemas.microsoft.com/office/powerpoint/2010/main" val="2548980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6</a:t>
            </a:fld>
            <a:endParaRPr lang="en-NZ"/>
          </a:p>
        </p:txBody>
      </p:sp>
    </p:spTree>
    <p:extLst>
      <p:ext uri="{BB962C8B-B14F-4D97-AF65-F5344CB8AC3E}">
        <p14:creationId xmlns:p14="http://schemas.microsoft.com/office/powerpoint/2010/main" val="324121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7</a:t>
            </a:fld>
            <a:endParaRPr lang="en-NZ"/>
          </a:p>
        </p:txBody>
      </p:sp>
    </p:spTree>
    <p:extLst>
      <p:ext uri="{BB962C8B-B14F-4D97-AF65-F5344CB8AC3E}">
        <p14:creationId xmlns:p14="http://schemas.microsoft.com/office/powerpoint/2010/main" val="529794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8</a:t>
            </a:fld>
            <a:endParaRPr lang="en-NZ"/>
          </a:p>
        </p:txBody>
      </p:sp>
    </p:spTree>
    <p:extLst>
      <p:ext uri="{BB962C8B-B14F-4D97-AF65-F5344CB8AC3E}">
        <p14:creationId xmlns:p14="http://schemas.microsoft.com/office/powerpoint/2010/main" val="1258579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9</a:t>
            </a:fld>
            <a:endParaRPr lang="en-NZ"/>
          </a:p>
        </p:txBody>
      </p:sp>
    </p:spTree>
    <p:extLst>
      <p:ext uri="{BB962C8B-B14F-4D97-AF65-F5344CB8AC3E}">
        <p14:creationId xmlns:p14="http://schemas.microsoft.com/office/powerpoint/2010/main" val="2526664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2024089-D99B-495C-8122-C7F63AC84EC5}" type="slidenum">
              <a:rPr lang="en-NZ" smtClean="0"/>
              <a:t>10</a:t>
            </a:fld>
            <a:endParaRPr lang="en-NZ"/>
          </a:p>
        </p:txBody>
      </p:sp>
    </p:spTree>
    <p:extLst>
      <p:ext uri="{BB962C8B-B14F-4D97-AF65-F5344CB8AC3E}">
        <p14:creationId xmlns:p14="http://schemas.microsoft.com/office/powerpoint/2010/main" val="1566143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NZ"/>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fld id="{C64E6417-3CFA-46B6-A304-60FA906DF233}" type="datetimeFigureOut">
              <a:rPr lang="en-NZ" sz="2700" b="1" i="1">
                <a:solidFill>
                  <a:srgbClr val="1F497D"/>
                </a:solidFill>
              </a:rPr>
              <a:pPr algn="ctr" fontAlgn="base">
                <a:spcBef>
                  <a:spcPct val="0"/>
                </a:spcBef>
                <a:spcAft>
                  <a:spcPct val="0"/>
                </a:spcAft>
                <a:defRPr/>
              </a:pPr>
              <a:t>21/08/2020</a:t>
            </a:fld>
            <a:endParaRPr lang="en-NZ" sz="2700" b="1" i="1">
              <a:solidFill>
                <a:srgbClr val="1F497D"/>
              </a:solidFill>
            </a:endParaRPr>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endParaRPr lang="en-NZ" sz="2700" b="1" i="1">
              <a:solidFill>
                <a:srgbClr val="1F497D"/>
              </a:solidFill>
            </a:endParaRPr>
          </a:p>
        </p:txBody>
      </p:sp>
      <p:sp>
        <p:nvSpPr>
          <p:cNvPr id="6" name="Slide Number Placeholder 5"/>
          <p:cNvSpPr>
            <a:spLocks noGrp="1"/>
          </p:cNvSpPr>
          <p:nvPr>
            <p:ph type="sldNum" sz="quarter" idx="12"/>
          </p:nvPr>
        </p:nvSpPr>
        <p:spPr>
          <a:xfrm>
            <a:off x="6553200" y="4767263"/>
            <a:ext cx="2133600" cy="273844"/>
          </a:xfrm>
          <a:prstGeom prst="rect">
            <a:avLst/>
          </a:prstGeom>
        </p:spPr>
        <p:txBody>
          <a:bodyPr vert="horz" wrap="square" lIns="91440" tIns="45720" rIns="91440" bIns="45720" numCol="1" anchor="t" anchorCtr="0" compatLnSpc="1">
            <a:prstTxWarp prst="textNoShape">
              <a:avLst/>
            </a:prstTxWarp>
          </a:bodyPr>
          <a:lstStyle>
            <a:lvl1pPr>
              <a:defRPr/>
            </a:lvl1pPr>
          </a:lstStyle>
          <a:p>
            <a:pPr algn="ctr" fontAlgn="base">
              <a:spcBef>
                <a:spcPct val="0"/>
              </a:spcBef>
              <a:spcAft>
                <a:spcPct val="0"/>
              </a:spcAft>
            </a:pPr>
            <a:fld id="{7468B74C-AA06-4031-B19A-E397F640582A}" type="slidenum">
              <a:rPr lang="en-NZ" altLang="en-US" sz="2700" b="1" i="1" smtClean="0">
                <a:solidFill>
                  <a:srgbClr val="1F497D"/>
                </a:solidFill>
                <a:latin typeface="Arial" panose="020B0604020202020204" pitchFamily="34" charset="0"/>
                <a:cs typeface="Arial" panose="020B0604020202020204" pitchFamily="34" charset="0"/>
              </a:rPr>
              <a:pPr algn="ctr" fontAlgn="base">
                <a:spcBef>
                  <a:spcPct val="0"/>
                </a:spcBef>
                <a:spcAft>
                  <a:spcPct val="0"/>
                </a:spcAft>
              </a:pPr>
              <a:t>‹#›</a:t>
            </a:fld>
            <a:endParaRPr lang="en-NZ" altLang="en-US" sz="2700" b="1" i="1">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3805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fld id="{204915A4-2DD7-4ACD-9EC7-E47777462772}" type="datetimeFigureOut">
              <a:rPr lang="en-NZ" sz="2700" b="1" i="1">
                <a:solidFill>
                  <a:srgbClr val="1F497D"/>
                </a:solidFill>
              </a:rPr>
              <a:pPr algn="ctr" fontAlgn="base">
                <a:spcBef>
                  <a:spcPct val="0"/>
                </a:spcBef>
                <a:spcAft>
                  <a:spcPct val="0"/>
                </a:spcAft>
                <a:defRPr/>
              </a:pPr>
              <a:t>21/08/2020</a:t>
            </a:fld>
            <a:endParaRPr lang="en-NZ" sz="2700" b="1" i="1">
              <a:solidFill>
                <a:srgbClr val="1F497D"/>
              </a:solidFill>
            </a:endParaRPr>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endParaRPr lang="en-NZ" sz="2700" b="1" i="1">
              <a:solidFill>
                <a:srgbClr val="1F497D"/>
              </a:solidFill>
            </a:endParaRPr>
          </a:p>
        </p:txBody>
      </p:sp>
      <p:sp>
        <p:nvSpPr>
          <p:cNvPr id="6" name="Slide Number Placeholder 5"/>
          <p:cNvSpPr>
            <a:spLocks noGrp="1"/>
          </p:cNvSpPr>
          <p:nvPr>
            <p:ph type="sldNum" sz="quarter" idx="12"/>
          </p:nvPr>
        </p:nvSpPr>
        <p:spPr>
          <a:xfrm>
            <a:off x="6553200" y="4767263"/>
            <a:ext cx="2133600" cy="273844"/>
          </a:xfrm>
          <a:prstGeom prst="rect">
            <a:avLst/>
          </a:prstGeom>
        </p:spPr>
        <p:txBody>
          <a:bodyPr vert="horz" wrap="square" lIns="91440" tIns="45720" rIns="91440" bIns="45720" numCol="1" anchor="t" anchorCtr="0" compatLnSpc="1">
            <a:prstTxWarp prst="textNoShape">
              <a:avLst/>
            </a:prstTxWarp>
          </a:bodyPr>
          <a:lstStyle>
            <a:lvl1pPr>
              <a:defRPr/>
            </a:lvl1pPr>
          </a:lstStyle>
          <a:p>
            <a:pPr algn="ctr" fontAlgn="base">
              <a:spcBef>
                <a:spcPct val="0"/>
              </a:spcBef>
              <a:spcAft>
                <a:spcPct val="0"/>
              </a:spcAft>
            </a:pPr>
            <a:fld id="{8B15E9E8-BC0A-4C36-A478-5CCE407076EF}" type="slidenum">
              <a:rPr lang="en-NZ" altLang="en-US" sz="2700" b="1" i="1" smtClean="0">
                <a:solidFill>
                  <a:srgbClr val="1F497D"/>
                </a:solidFill>
                <a:latin typeface="Arial" panose="020B0604020202020204" pitchFamily="34" charset="0"/>
                <a:cs typeface="Arial" panose="020B0604020202020204" pitchFamily="34" charset="0"/>
              </a:rPr>
              <a:pPr algn="ctr" fontAlgn="base">
                <a:spcBef>
                  <a:spcPct val="0"/>
                </a:spcBef>
                <a:spcAft>
                  <a:spcPct val="0"/>
                </a:spcAft>
              </a:pPr>
              <a:t>‹#›</a:t>
            </a:fld>
            <a:endParaRPr lang="en-NZ" altLang="en-US" sz="2700" b="1" i="1">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0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rot="16200000">
            <a:off x="3917926" y="-2012757"/>
            <a:ext cx="1543050" cy="5851525"/>
          </a:xfrm>
        </p:spPr>
        <p:txBody>
          <a:bodyPr vert="eaVert"/>
          <a:lstStyle/>
          <a:p>
            <a:r>
              <a:rPr lang="en-US" dirty="0"/>
              <a:t>Click to edit Master title style</a:t>
            </a:r>
            <a:endParaRPr lang="en-NZ" dirty="0"/>
          </a:p>
        </p:txBody>
      </p:sp>
      <p:sp>
        <p:nvSpPr>
          <p:cNvPr id="3" name="Vertical Text Placeholder 2"/>
          <p:cNvSpPr>
            <a:spLocks noGrp="1"/>
          </p:cNvSpPr>
          <p:nvPr>
            <p:ph type="body" orient="vert" idx="1"/>
          </p:nvPr>
        </p:nvSpPr>
        <p:spPr>
          <a:xfrm rot="16200000">
            <a:off x="3780350" y="-273003"/>
            <a:ext cx="1674187"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2131559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20226" name="Rectangle 2"/>
          <p:cNvSpPr>
            <a:spLocks noGrp="1" noChangeArrowheads="1"/>
          </p:cNvSpPr>
          <p:nvPr>
            <p:ph type="ctrTitle"/>
          </p:nvPr>
        </p:nvSpPr>
        <p:spPr>
          <a:xfrm>
            <a:off x="357112" y="1890000"/>
            <a:ext cx="4589585" cy="351000"/>
          </a:xfrm>
          <a:noFill/>
          <a:ln w="9525">
            <a:noFill/>
            <a:miter lim="800000"/>
            <a:headEnd/>
            <a:tailEnd/>
          </a:ln>
        </p:spPr>
        <p:txBody>
          <a:bodyPr>
            <a:spAutoFit/>
          </a:bodyPr>
          <a:lstStyle>
            <a:lvl1pPr algn="l" rtl="0" fontAlgn="base">
              <a:lnSpc>
                <a:spcPct val="100000"/>
              </a:lnSpc>
              <a:spcBef>
                <a:spcPct val="0"/>
              </a:spcBef>
              <a:spcAft>
                <a:spcPct val="0"/>
              </a:spcAft>
              <a:defRPr lang="en-GB" sz="2250" b="0" kern="1200" noProof="0" dirty="0">
                <a:solidFill>
                  <a:srgbClr val="92D400"/>
                </a:solidFill>
                <a:latin typeface="Times New Roman" pitchFamily="18" charset="0"/>
                <a:ea typeface="+mn-ea"/>
                <a:cs typeface="Arial" charset="0"/>
              </a:defRPr>
            </a:lvl1pPr>
          </a:lstStyle>
          <a:p>
            <a:r>
              <a:rPr lang="en-GB" noProof="0" dirty="0"/>
              <a:t>Click to edit Master title style</a:t>
            </a:r>
          </a:p>
        </p:txBody>
      </p:sp>
      <p:sp>
        <p:nvSpPr>
          <p:cNvPr id="820227" name="Rectangle 3"/>
          <p:cNvSpPr>
            <a:spLocks noGrp="1" noChangeArrowheads="1"/>
          </p:cNvSpPr>
          <p:nvPr>
            <p:ph type="subTitle" idx="1"/>
          </p:nvPr>
        </p:nvSpPr>
        <p:spPr>
          <a:xfrm>
            <a:off x="357114" y="2241000"/>
            <a:ext cx="7655691" cy="351000"/>
          </a:xfrm>
        </p:spPr>
        <p:txBody>
          <a:bodyPr lIns="0" tIns="0" rIns="0" bIns="0"/>
          <a:lstStyle>
            <a:lvl1pPr>
              <a:lnSpc>
                <a:spcPct val="100000"/>
              </a:lnSpc>
              <a:spcAft>
                <a:spcPct val="0"/>
              </a:spcAft>
              <a:defRPr sz="2250" b="0">
                <a:solidFill>
                  <a:srgbClr val="002776"/>
                </a:solidFill>
                <a:latin typeface="Times New Roman" pitchFamily="18" charset="0"/>
              </a:defRPr>
            </a:lvl1pPr>
          </a:lstStyle>
          <a:p>
            <a:r>
              <a:rPr lang="en-US" noProof="0"/>
              <a:t>Click to edit Master subtitle style</a:t>
            </a:r>
            <a:endParaRPr lang="en-GB" noProof="0" dirty="0"/>
          </a:p>
        </p:txBody>
      </p:sp>
    </p:spTree>
    <p:extLst>
      <p:ext uri="{BB962C8B-B14F-4D97-AF65-F5344CB8AC3E}">
        <p14:creationId xmlns:p14="http://schemas.microsoft.com/office/powerpoint/2010/main" val="4215531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825"/>
            </a:lvl1pPr>
            <a:lvl2pPr>
              <a:defRPr sz="750"/>
            </a:lvl2pPr>
            <a:lvl3pPr>
              <a:defRPr sz="750"/>
            </a:lvl3pPr>
            <a:lvl4pPr>
              <a:defRPr sz="750"/>
            </a:lvl4pPr>
            <a:lvl5pPr>
              <a:defRPr sz="75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Title 4"/>
          <p:cNvSpPr>
            <a:spLocks noGrp="1"/>
          </p:cNvSpPr>
          <p:nvPr>
            <p:ph type="title"/>
          </p:nvPr>
        </p:nvSpPr>
        <p:spPr/>
        <p:txBody>
          <a:bodyPr/>
          <a:lstStyle/>
          <a:p>
            <a:r>
              <a:rPr lang="en-US"/>
              <a:t>Click to edit Master title style</a:t>
            </a:r>
            <a:endParaRPr lang="en-NZ"/>
          </a:p>
        </p:txBody>
      </p:sp>
      <p:sp>
        <p:nvSpPr>
          <p:cNvPr id="4" name="Slide Number Placeholder 3"/>
          <p:cNvSpPr>
            <a:spLocks noGrp="1"/>
          </p:cNvSpPr>
          <p:nvPr>
            <p:ph type="sldNum" sz="quarter" idx="10"/>
          </p:nvPr>
        </p:nvSpPr>
        <p:spPr/>
        <p:txBody>
          <a:bodyPr/>
          <a:lstStyle>
            <a:lvl1pPr>
              <a:defRPr i="1"/>
            </a:lvl1pPr>
          </a:lstStyle>
          <a:p>
            <a:fld id="{E538C7CE-D97C-4BD0-A5DB-18D867D0FCB1}" type="slidenum">
              <a:rPr lang="en-GB" altLang="en-US"/>
              <a:pPr/>
              <a:t>‹#›</a:t>
            </a:fld>
            <a:endParaRPr lang="en-GB" altLang="en-US">
              <a:solidFill>
                <a:srgbClr val="FFFFFF"/>
              </a:solidFill>
              <a:latin typeface="Verdana" panose="020B0604030504040204" pitchFamily="34" charset="0"/>
            </a:endParaRPr>
          </a:p>
        </p:txBody>
      </p:sp>
    </p:spTree>
    <p:extLst>
      <p:ext uri="{BB962C8B-B14F-4D97-AF65-F5344CB8AC3E}">
        <p14:creationId xmlns:p14="http://schemas.microsoft.com/office/powerpoint/2010/main" val="3007151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a:t>Click to edit Master title style</a:t>
            </a:r>
          </a:p>
        </p:txBody>
      </p:sp>
      <p:sp>
        <p:nvSpPr>
          <p:cNvPr id="5" name="Table Placeholder 2"/>
          <p:cNvSpPr>
            <a:spLocks noGrp="1"/>
          </p:cNvSpPr>
          <p:nvPr>
            <p:ph type="tbl" idx="1"/>
          </p:nvPr>
        </p:nvSpPr>
        <p:spPr>
          <a:xfrm>
            <a:off x="114301" y="814387"/>
            <a:ext cx="4322885" cy="128588"/>
          </a:xfrm>
        </p:spPr>
        <p:txBody>
          <a:bodyPr/>
          <a:lstStyle>
            <a:lvl1pPr>
              <a:defRPr>
                <a:solidFill>
                  <a:schemeClr val="accent5"/>
                </a:solidFill>
              </a:defRPr>
            </a:lvl1pPr>
          </a:lstStyle>
          <a:p>
            <a:pPr lvl="0"/>
            <a:endParaRPr lang="en-GB" noProof="0"/>
          </a:p>
        </p:txBody>
      </p:sp>
      <p:sp>
        <p:nvSpPr>
          <p:cNvPr id="8" name="Rectangle 3"/>
          <p:cNvSpPr>
            <a:spLocks noGrp="1" noChangeArrowheads="1"/>
          </p:cNvSpPr>
          <p:nvPr>
            <p:ph type="subTitle" idx="11"/>
          </p:nvPr>
        </p:nvSpPr>
        <p:spPr>
          <a:xfrm>
            <a:off x="118696" y="119064"/>
            <a:ext cx="3168162" cy="115490"/>
          </a:xfrm>
        </p:spPr>
        <p:txBody>
          <a:bodyPr lIns="0" tIns="0" rIns="0" bIns="0">
            <a:noAutofit/>
          </a:bodyPr>
          <a:lstStyle>
            <a:lvl1pPr algn="l" rtl="0" fontAlgn="base">
              <a:lnSpc>
                <a:spcPct val="130000"/>
              </a:lnSpc>
              <a:spcBef>
                <a:spcPct val="0"/>
              </a:spcBef>
              <a:spcAft>
                <a:spcPct val="0"/>
              </a:spcAft>
              <a:buNone/>
              <a:tabLst>
                <a:tab pos="4286250" algn="l"/>
              </a:tabLst>
              <a:defRPr sz="750" b="1" i="0">
                <a:solidFill>
                  <a:schemeClr val="bg1"/>
                </a:solidFill>
                <a:latin typeface="Arial"/>
              </a:defRPr>
            </a:lvl1pPr>
          </a:lstStyle>
          <a:p>
            <a:r>
              <a:rPr lang="en-GB" noProof="0"/>
              <a:t>Click to edit Master subtitle style</a:t>
            </a:r>
          </a:p>
        </p:txBody>
      </p:sp>
      <p:sp>
        <p:nvSpPr>
          <p:cNvPr id="6" name="Slide Number Placeholder 2"/>
          <p:cNvSpPr>
            <a:spLocks noGrp="1"/>
          </p:cNvSpPr>
          <p:nvPr>
            <p:ph type="sldNum" sz="quarter" idx="12"/>
          </p:nvPr>
        </p:nvSpPr>
        <p:spPr/>
        <p:txBody>
          <a:bodyPr/>
          <a:lstStyle>
            <a:lvl1pPr>
              <a:defRPr i="1"/>
            </a:lvl1pPr>
          </a:lstStyle>
          <a:p>
            <a:fld id="{594FA32D-1BC4-4D5E-8D42-6BE011EE90EF}" type="slidenum">
              <a:rPr lang="en-GB" altLang="en-US"/>
              <a:pPr/>
              <a:t>‹#›</a:t>
            </a:fld>
            <a:endParaRPr lang="en-GB" altLang="en-US">
              <a:solidFill>
                <a:srgbClr val="FFFFFF"/>
              </a:solidFill>
              <a:latin typeface="Verdana" panose="020B0604030504040204" pitchFamily="34" charset="0"/>
            </a:endParaRPr>
          </a:p>
        </p:txBody>
      </p:sp>
    </p:spTree>
    <p:extLst>
      <p:ext uri="{BB962C8B-B14F-4D97-AF65-F5344CB8AC3E}">
        <p14:creationId xmlns:p14="http://schemas.microsoft.com/office/powerpoint/2010/main" val="27484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p:spTree>
      <p:nvGrpSpPr>
        <p:cNvPr id="1" name=""/>
        <p:cNvGrpSpPr/>
        <p:nvPr/>
      </p:nvGrpSpPr>
      <p:grpSpPr>
        <a:xfrm>
          <a:off x="0" y="0"/>
          <a:ext cx="0" cy="0"/>
          <a:chOff x="0" y="0"/>
          <a:chExt cx="0" cy="0"/>
        </a:xfrm>
      </p:grpSpPr>
      <p:sp>
        <p:nvSpPr>
          <p:cNvPr id="2" name="Title 1"/>
          <p:cNvSpPr>
            <a:spLocks noGrp="1"/>
          </p:cNvSpPr>
          <p:nvPr>
            <p:ph type="title"/>
          </p:nvPr>
        </p:nvSpPr>
        <p:spPr>
          <a:xfrm>
            <a:off x="118696" y="119064"/>
            <a:ext cx="3168162" cy="115490"/>
          </a:xfrm>
        </p:spPr>
        <p:txBody>
          <a:bodyPr>
            <a:noAutofit/>
          </a:bodyPr>
          <a:lstStyle>
            <a:lvl1pPr algn="l" rtl="0" fontAlgn="base">
              <a:spcBef>
                <a:spcPct val="0"/>
              </a:spcBef>
              <a:spcAft>
                <a:spcPct val="0"/>
              </a:spcAft>
              <a:buNone/>
              <a:defRPr sz="750" b="1" i="0" cap="none" baseline="0">
                <a:solidFill>
                  <a:schemeClr val="bg1"/>
                </a:solidFill>
                <a:latin typeface="Arial"/>
              </a:defRPr>
            </a:lvl1pPr>
          </a:lstStyle>
          <a:p>
            <a:r>
              <a:rPr lang="en-GB" noProof="0"/>
              <a:t>Click to edit Master title style</a:t>
            </a:r>
          </a:p>
        </p:txBody>
      </p:sp>
      <p:sp>
        <p:nvSpPr>
          <p:cNvPr id="3" name="Text Placeholder 2"/>
          <p:cNvSpPr>
            <a:spLocks noGrp="1"/>
          </p:cNvSpPr>
          <p:nvPr>
            <p:ph type="body" idx="1"/>
          </p:nvPr>
        </p:nvSpPr>
        <p:spPr>
          <a:xfrm>
            <a:off x="5590442" y="119064"/>
            <a:ext cx="3434862" cy="115490"/>
          </a:xfrm>
        </p:spPr>
        <p:txBody>
          <a:bodyPr lIns="0" tIns="0" rIns="0" bIns="0">
            <a:noAutofit/>
          </a:bodyPr>
          <a:lstStyle>
            <a:lvl1pPr marL="0" indent="0" algn="r">
              <a:buNone/>
              <a:defRPr sz="750" b="1" i="0">
                <a:solidFill>
                  <a:schemeClr val="bg1"/>
                </a:solidFill>
                <a:latin typeface="Arial"/>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GB" noProof="0"/>
              <a:t>Click to edit Master text styles</a:t>
            </a:r>
          </a:p>
        </p:txBody>
      </p:sp>
      <p:sp>
        <p:nvSpPr>
          <p:cNvPr id="5" name="Table Placeholder 2"/>
          <p:cNvSpPr>
            <a:spLocks noGrp="1"/>
          </p:cNvSpPr>
          <p:nvPr>
            <p:ph type="tbl" idx="11"/>
          </p:nvPr>
        </p:nvSpPr>
        <p:spPr>
          <a:xfrm>
            <a:off x="114301" y="814387"/>
            <a:ext cx="4322885" cy="128588"/>
          </a:xfrm>
        </p:spPr>
        <p:txBody>
          <a:bodyPr/>
          <a:lstStyle>
            <a:lvl1pPr>
              <a:defRPr>
                <a:solidFill>
                  <a:schemeClr val="accent5"/>
                </a:solidFill>
              </a:defRPr>
            </a:lvl1pPr>
          </a:lstStyle>
          <a:p>
            <a:pPr lvl="0"/>
            <a:endParaRPr lang="en-GB" noProof="0"/>
          </a:p>
        </p:txBody>
      </p:sp>
      <p:sp>
        <p:nvSpPr>
          <p:cNvPr id="6" name="Slide Number Placeholder 3"/>
          <p:cNvSpPr>
            <a:spLocks noGrp="1"/>
          </p:cNvSpPr>
          <p:nvPr>
            <p:ph type="sldNum" sz="quarter" idx="12"/>
          </p:nvPr>
        </p:nvSpPr>
        <p:spPr/>
        <p:txBody>
          <a:bodyPr/>
          <a:lstStyle>
            <a:lvl1pPr>
              <a:defRPr i="1"/>
            </a:lvl1pPr>
          </a:lstStyle>
          <a:p>
            <a:fld id="{10B42431-AA69-462E-A411-3AFC02A416CE}" type="slidenum">
              <a:rPr lang="en-GB" altLang="en-US"/>
              <a:pPr/>
              <a:t>‹#›</a:t>
            </a:fld>
            <a:endParaRPr lang="en-GB" altLang="en-US">
              <a:solidFill>
                <a:srgbClr val="FFFFFF"/>
              </a:solidFill>
              <a:latin typeface="Verdana" panose="020B0604030504040204" pitchFamily="34" charset="0"/>
            </a:endParaRPr>
          </a:p>
        </p:txBody>
      </p:sp>
    </p:spTree>
    <p:extLst>
      <p:ext uri="{BB962C8B-B14F-4D97-AF65-F5344CB8AC3E}">
        <p14:creationId xmlns:p14="http://schemas.microsoft.com/office/powerpoint/2010/main" val="315436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974" y="1059657"/>
            <a:ext cx="4320000" cy="3645694"/>
          </a:xfrm>
        </p:spPr>
        <p:txBody>
          <a:bodyPr/>
          <a:lstStyle>
            <a:lvl1pPr>
              <a:defRPr sz="825"/>
            </a:lvl1pPr>
            <a:lvl2pPr>
              <a:defRPr sz="750"/>
            </a:lvl2pPr>
            <a:lvl3pPr>
              <a:defRPr sz="750"/>
            </a:lvl3pPr>
            <a:lvl4pPr>
              <a:defRPr sz="750"/>
            </a:lvl4pPr>
            <a:lvl5pPr>
              <a:defRPr sz="750"/>
            </a:lvl5pPr>
            <a:lvl6pPr>
              <a:defRPr sz="1350"/>
            </a:lvl6pPr>
            <a:lvl7pPr>
              <a:defRPr sz="1350"/>
            </a:lvl7pPr>
            <a:lvl8pPr>
              <a:defRPr sz="1350"/>
            </a:lvl8pPr>
            <a:lvl9pPr>
              <a:defRPr sz="1350"/>
            </a:lvl9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 name="Content Placeholder 3"/>
          <p:cNvSpPr>
            <a:spLocks noGrp="1"/>
          </p:cNvSpPr>
          <p:nvPr>
            <p:ph sz="half" idx="2"/>
          </p:nvPr>
        </p:nvSpPr>
        <p:spPr>
          <a:xfrm>
            <a:off x="4694690" y="1059657"/>
            <a:ext cx="4320000" cy="3645694"/>
          </a:xfrm>
        </p:spPr>
        <p:txBody>
          <a:bodyPr/>
          <a:lstStyle>
            <a:lvl1pPr>
              <a:defRPr sz="825"/>
            </a:lvl1pPr>
            <a:lvl2pPr>
              <a:defRPr sz="750"/>
            </a:lvl2pPr>
            <a:lvl3pPr>
              <a:defRPr sz="750"/>
            </a:lvl3pPr>
            <a:lvl4pPr>
              <a:defRPr sz="750"/>
            </a:lvl4pPr>
            <a:lvl5pPr>
              <a:defRPr sz="750"/>
            </a:lvl5pPr>
            <a:lvl6pPr>
              <a:defRPr sz="1350"/>
            </a:lvl6pPr>
            <a:lvl7pPr>
              <a:defRPr sz="1350"/>
            </a:lvl7pPr>
            <a:lvl8pPr>
              <a:defRPr sz="1350"/>
            </a:lvl8pPr>
            <a:lvl9pPr>
              <a:defRPr sz="1350"/>
            </a:lvl9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7" name="Content Placeholder 2"/>
          <p:cNvSpPr>
            <a:spLocks noGrp="1"/>
          </p:cNvSpPr>
          <p:nvPr>
            <p:ph idx="12"/>
          </p:nvPr>
        </p:nvSpPr>
        <p:spPr>
          <a:xfrm>
            <a:off x="118696" y="119064"/>
            <a:ext cx="3168162" cy="115490"/>
          </a:xfrm>
        </p:spPr>
        <p:txBody>
          <a:bodyPr lIns="0" tIns="0" rIns="0" bIns="0">
            <a:noAutofit/>
          </a:bodyPr>
          <a:lstStyle>
            <a:lvl1pPr algn="l" rtl="0" fontAlgn="base">
              <a:spcBef>
                <a:spcPct val="0"/>
              </a:spcBef>
              <a:spcAft>
                <a:spcPct val="35000"/>
              </a:spcAft>
              <a:buNone/>
              <a:tabLst>
                <a:tab pos="4286250" algn="l"/>
              </a:tabLst>
              <a:defRPr sz="750" b="1" i="0">
                <a:solidFill>
                  <a:schemeClr val="bg1"/>
                </a:solidFill>
                <a:latin typeface="Arial"/>
              </a:defRPr>
            </a:lvl1pPr>
            <a:lvl2pPr algn="l" rtl="0" fontAlgn="base">
              <a:spcBef>
                <a:spcPct val="0"/>
              </a:spcBef>
              <a:spcAft>
                <a:spcPct val="35000"/>
              </a:spcAft>
              <a:buNone/>
              <a:tabLst>
                <a:tab pos="4286250" algn="l"/>
              </a:tabLst>
              <a:defRPr sz="750" b="1" i="0">
                <a:solidFill>
                  <a:srgbClr val="000066"/>
                </a:solidFill>
                <a:latin typeface="Arial"/>
              </a:defRPr>
            </a:lvl2pPr>
            <a:lvl3pPr algn="l" rtl="0" fontAlgn="base">
              <a:spcBef>
                <a:spcPct val="0"/>
              </a:spcBef>
              <a:spcAft>
                <a:spcPct val="35000"/>
              </a:spcAft>
              <a:buNone/>
              <a:tabLst>
                <a:tab pos="4286250" algn="l"/>
              </a:tabLst>
              <a:defRPr sz="750" b="1" i="0">
                <a:solidFill>
                  <a:srgbClr val="000066"/>
                </a:solidFill>
                <a:latin typeface="Arial"/>
              </a:defRPr>
            </a:lvl3pPr>
            <a:lvl4pPr algn="l" rtl="0" fontAlgn="base">
              <a:spcBef>
                <a:spcPct val="0"/>
              </a:spcBef>
              <a:spcAft>
                <a:spcPct val="35000"/>
              </a:spcAft>
              <a:buNone/>
              <a:tabLst>
                <a:tab pos="4286250" algn="l"/>
              </a:tabLst>
              <a:defRPr sz="750" b="1" i="0">
                <a:solidFill>
                  <a:srgbClr val="000066"/>
                </a:solidFill>
                <a:latin typeface="Arial"/>
              </a:defRPr>
            </a:lvl4pPr>
            <a:lvl5pPr algn="l" rtl="0" fontAlgn="base">
              <a:spcBef>
                <a:spcPct val="0"/>
              </a:spcBef>
              <a:spcAft>
                <a:spcPct val="35000"/>
              </a:spcAft>
              <a:buNone/>
              <a:tabLst>
                <a:tab pos="4286250" algn="l"/>
              </a:tabLst>
              <a:defRPr sz="750" b="1" i="0">
                <a:solidFill>
                  <a:srgbClr val="000066"/>
                </a:solidFill>
                <a:latin typeface="Arial"/>
              </a:defRPr>
            </a:lvl5pPr>
          </a:lstStyle>
          <a:p>
            <a:pPr lvl="0"/>
            <a:r>
              <a:rPr lang="en-GB" noProof="0" dirty="0"/>
              <a:t>Click to edit Master text styles</a:t>
            </a:r>
          </a:p>
        </p:txBody>
      </p:sp>
      <p:sp>
        <p:nvSpPr>
          <p:cNvPr id="8" name="Title 7"/>
          <p:cNvSpPr>
            <a:spLocks noGrp="1"/>
          </p:cNvSpPr>
          <p:nvPr>
            <p:ph type="title"/>
          </p:nvPr>
        </p:nvSpPr>
        <p:spPr/>
        <p:txBody>
          <a:bodyPr/>
          <a:lstStyle/>
          <a:p>
            <a:r>
              <a:rPr lang="en-US"/>
              <a:t>Click to edit Master title style</a:t>
            </a:r>
            <a:endParaRPr lang="en-AU"/>
          </a:p>
        </p:txBody>
      </p:sp>
      <p:sp>
        <p:nvSpPr>
          <p:cNvPr id="6" name="Slide Number Placeholder 4"/>
          <p:cNvSpPr>
            <a:spLocks noGrp="1"/>
          </p:cNvSpPr>
          <p:nvPr>
            <p:ph type="sldNum" sz="quarter" idx="13"/>
          </p:nvPr>
        </p:nvSpPr>
        <p:spPr/>
        <p:txBody>
          <a:bodyPr/>
          <a:lstStyle>
            <a:lvl1pPr>
              <a:defRPr i="1"/>
            </a:lvl1pPr>
          </a:lstStyle>
          <a:p>
            <a:fld id="{285E9DE7-DAB8-417E-A4E8-BE6F068376C3}" type="slidenum">
              <a:rPr lang="en-GB" altLang="en-US"/>
              <a:pPr/>
              <a:t>‹#›</a:t>
            </a:fld>
            <a:endParaRPr lang="en-GB" altLang="en-US">
              <a:solidFill>
                <a:srgbClr val="FFFFFF"/>
              </a:solidFill>
              <a:latin typeface="Verdana" panose="020B0604030504040204" pitchFamily="34" charset="0"/>
            </a:endParaRPr>
          </a:p>
        </p:txBody>
      </p:sp>
    </p:spTree>
    <p:extLst>
      <p:ext uri="{BB962C8B-B14F-4D97-AF65-F5344CB8AC3E}">
        <p14:creationId xmlns:p14="http://schemas.microsoft.com/office/powerpoint/2010/main" val="3675165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 Slid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706815" y="1059656"/>
            <a:ext cx="4319954" cy="1757363"/>
          </a:xfrm>
          <a:noFill/>
        </p:spPr>
        <p:txBody>
          <a:bodyPr/>
          <a:lstStyle>
            <a:lvl1pPr marL="0" indent="0">
              <a:defRPr sz="825"/>
            </a:lvl1pPr>
            <a:lvl2pPr marL="134541" indent="-134540">
              <a:defRPr sz="750"/>
            </a:lvl2pPr>
            <a:lvl3pPr marL="270272" indent="-135731">
              <a:defRPr sz="750"/>
            </a:lvl3pPr>
            <a:lvl4pPr marL="404813" indent="-134541">
              <a:defRPr sz="750"/>
            </a:lvl4pPr>
            <a:lvl5pPr marL="540544" indent="-135731">
              <a:defRPr sz="750"/>
            </a:lvl5pPr>
            <a:lvl6pPr>
              <a:defRPr sz="1350"/>
            </a:lvl6pPr>
            <a:lvl7pPr>
              <a:defRPr sz="1350"/>
            </a:lvl7pPr>
            <a:lvl8pPr>
              <a:defRPr sz="1350"/>
            </a:lvl8pPr>
            <a:lvl9pPr>
              <a:defRPr sz="1350"/>
            </a:lvl9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 name="Text Placeholder 7"/>
          <p:cNvSpPr>
            <a:spLocks noGrp="1"/>
          </p:cNvSpPr>
          <p:nvPr>
            <p:ph type="body" sz="quarter" idx="12"/>
          </p:nvPr>
        </p:nvSpPr>
        <p:spPr>
          <a:xfrm>
            <a:off x="118696" y="119064"/>
            <a:ext cx="3168162" cy="115490"/>
          </a:xfrm>
        </p:spPr>
        <p:txBody>
          <a:bodyPr lIns="0" tIns="0" rIns="0" bIns="0">
            <a:noAutofit/>
          </a:bodyPr>
          <a:lstStyle>
            <a:lvl1pPr algn="l">
              <a:defRPr sz="750">
                <a:solidFill>
                  <a:schemeClr val="bg1"/>
                </a:solidFill>
              </a:defRPr>
            </a:lvl1pPr>
          </a:lstStyle>
          <a:p>
            <a:pPr lvl="0"/>
            <a:r>
              <a:rPr lang="en-GB" noProof="0" dirty="0"/>
              <a:t>Click to edit Master text styles</a:t>
            </a:r>
          </a:p>
        </p:txBody>
      </p:sp>
      <p:sp>
        <p:nvSpPr>
          <p:cNvPr id="9" name="Content Placeholder 3"/>
          <p:cNvSpPr>
            <a:spLocks noGrp="1"/>
          </p:cNvSpPr>
          <p:nvPr>
            <p:ph sz="half" idx="13"/>
          </p:nvPr>
        </p:nvSpPr>
        <p:spPr>
          <a:xfrm>
            <a:off x="4706815" y="2924175"/>
            <a:ext cx="4319954" cy="1776413"/>
          </a:xfrm>
          <a:noFill/>
        </p:spPr>
        <p:txBody>
          <a:bodyPr/>
          <a:lstStyle>
            <a:lvl1pPr marL="0" indent="0">
              <a:defRPr sz="825"/>
            </a:lvl1pPr>
            <a:lvl2pPr marL="134541" indent="-134540">
              <a:defRPr sz="750"/>
            </a:lvl2pPr>
            <a:lvl3pPr marL="270272" indent="-135731">
              <a:defRPr sz="750"/>
            </a:lvl3pPr>
            <a:lvl4pPr marL="404813" indent="-134541">
              <a:defRPr sz="750"/>
            </a:lvl4pPr>
            <a:lvl5pPr marL="540544" indent="-135731">
              <a:defRPr sz="750"/>
            </a:lvl5pPr>
            <a:lvl6pPr>
              <a:defRPr sz="1350"/>
            </a:lvl6pPr>
            <a:lvl7pPr>
              <a:defRPr sz="1350"/>
            </a:lvl7pPr>
            <a:lvl8pPr>
              <a:defRPr sz="1350"/>
            </a:lvl8pPr>
            <a:lvl9pPr>
              <a:defRPr sz="1350"/>
            </a:lvl9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2" name="Text Placeholder 11"/>
          <p:cNvSpPr>
            <a:spLocks noGrp="1"/>
          </p:cNvSpPr>
          <p:nvPr>
            <p:ph type="body" sz="quarter" idx="14"/>
          </p:nvPr>
        </p:nvSpPr>
        <p:spPr>
          <a:xfrm>
            <a:off x="115765" y="234553"/>
            <a:ext cx="8909538" cy="770334"/>
          </a:xfrm>
        </p:spPr>
        <p:txBody>
          <a:bodyPr lIns="0" tIns="0" rIns="0" bIns="0" anchor="ctr">
            <a:noAutofit/>
          </a:bodyPr>
          <a:lstStyle>
            <a:lvl1pPr algn="l" rtl="0" fontAlgn="base">
              <a:spcBef>
                <a:spcPct val="0"/>
              </a:spcBef>
              <a:spcAft>
                <a:spcPct val="35000"/>
              </a:spcAft>
              <a:buNone/>
              <a:tabLst>
                <a:tab pos="4286250" algn="l"/>
              </a:tabLst>
              <a:defRPr sz="1500" b="0" i="0">
                <a:solidFill>
                  <a:schemeClr val="accent3"/>
                </a:solidFill>
                <a:latin typeface="Times New Roman"/>
              </a:defRPr>
            </a:lvl1pPr>
            <a:lvl2pPr algn="l" rtl="0" fontAlgn="base">
              <a:spcBef>
                <a:spcPct val="0"/>
              </a:spcBef>
              <a:spcAft>
                <a:spcPct val="35000"/>
              </a:spcAft>
              <a:buNone/>
              <a:tabLst>
                <a:tab pos="4286250" algn="l"/>
              </a:tabLst>
              <a:defRPr sz="1500" b="0" i="0">
                <a:solidFill>
                  <a:srgbClr val="6666FF"/>
                </a:solidFill>
                <a:latin typeface="Times New Roman"/>
              </a:defRPr>
            </a:lvl2pPr>
            <a:lvl3pPr algn="l" rtl="0" fontAlgn="base">
              <a:spcBef>
                <a:spcPct val="0"/>
              </a:spcBef>
              <a:spcAft>
                <a:spcPct val="35000"/>
              </a:spcAft>
              <a:buNone/>
              <a:tabLst>
                <a:tab pos="4286250" algn="l"/>
              </a:tabLst>
              <a:defRPr sz="1500" b="0" i="0">
                <a:solidFill>
                  <a:srgbClr val="6666FF"/>
                </a:solidFill>
                <a:latin typeface="Times New Roman"/>
              </a:defRPr>
            </a:lvl3pPr>
            <a:lvl4pPr algn="l" rtl="0" fontAlgn="base">
              <a:spcBef>
                <a:spcPct val="0"/>
              </a:spcBef>
              <a:spcAft>
                <a:spcPct val="35000"/>
              </a:spcAft>
              <a:buNone/>
              <a:tabLst>
                <a:tab pos="4286250" algn="l"/>
              </a:tabLst>
              <a:defRPr sz="1500" b="0" i="0">
                <a:solidFill>
                  <a:srgbClr val="6666FF"/>
                </a:solidFill>
                <a:latin typeface="Times New Roman"/>
              </a:defRPr>
            </a:lvl4pPr>
            <a:lvl5pPr algn="l" rtl="0" fontAlgn="base">
              <a:spcBef>
                <a:spcPct val="0"/>
              </a:spcBef>
              <a:spcAft>
                <a:spcPct val="35000"/>
              </a:spcAft>
              <a:buNone/>
              <a:tabLst>
                <a:tab pos="4286250" algn="l"/>
              </a:tabLst>
              <a:defRPr sz="1500" b="0" i="0">
                <a:solidFill>
                  <a:srgbClr val="6666FF"/>
                </a:solidFill>
                <a:latin typeface="Times New Roman"/>
              </a:defRPr>
            </a:lvl5pPr>
          </a:lstStyle>
          <a:p>
            <a:pPr lvl="0"/>
            <a:r>
              <a:rPr lang="en-GB" noProof="0" dirty="0"/>
              <a:t>Click to edit Master text styles</a:t>
            </a:r>
          </a:p>
        </p:txBody>
      </p:sp>
      <p:sp>
        <p:nvSpPr>
          <p:cNvPr id="11" name="Text Placeholder 10"/>
          <p:cNvSpPr>
            <a:spLocks noGrp="1"/>
          </p:cNvSpPr>
          <p:nvPr>
            <p:ph type="body" sz="quarter" idx="15"/>
          </p:nvPr>
        </p:nvSpPr>
        <p:spPr>
          <a:xfrm>
            <a:off x="114301" y="1059658"/>
            <a:ext cx="4325815" cy="3640931"/>
          </a:xfrm>
        </p:spPr>
        <p:txBody>
          <a:bodyPr/>
          <a:lstStyle>
            <a:lvl1pPr>
              <a:defRPr sz="825"/>
            </a:lvl1pPr>
            <a:lvl2pPr>
              <a:defRPr sz="750"/>
            </a:lvl2pPr>
            <a:lvl3pPr>
              <a:defRPr sz="750"/>
            </a:lvl3pPr>
            <a:lvl4pPr>
              <a:defRPr sz="750"/>
            </a:lvl4pPr>
            <a:lvl5pPr>
              <a:defRPr sz="75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Title 2"/>
          <p:cNvSpPr>
            <a:spLocks noGrp="1"/>
          </p:cNvSpPr>
          <p:nvPr>
            <p:ph type="title"/>
          </p:nvPr>
        </p:nvSpPr>
        <p:spPr/>
        <p:txBody>
          <a:bodyPr/>
          <a:lstStyle/>
          <a:p>
            <a:r>
              <a:rPr lang="en-US"/>
              <a:t>Click to edit Master title style</a:t>
            </a:r>
            <a:endParaRPr lang="en-AU"/>
          </a:p>
        </p:txBody>
      </p:sp>
      <p:sp>
        <p:nvSpPr>
          <p:cNvPr id="10" name="Slide Number Placeholder 4"/>
          <p:cNvSpPr>
            <a:spLocks noGrp="1"/>
          </p:cNvSpPr>
          <p:nvPr>
            <p:ph type="sldNum" sz="quarter" idx="16"/>
          </p:nvPr>
        </p:nvSpPr>
        <p:spPr/>
        <p:txBody>
          <a:bodyPr/>
          <a:lstStyle>
            <a:lvl1pPr>
              <a:defRPr i="1"/>
            </a:lvl1pPr>
          </a:lstStyle>
          <a:p>
            <a:fld id="{215820D2-BA8D-4F17-A20F-75679441BC60}" type="slidenum">
              <a:rPr lang="en-GB" altLang="en-US"/>
              <a:pPr/>
              <a:t>‹#›</a:t>
            </a:fld>
            <a:endParaRPr lang="en-GB" altLang="en-US">
              <a:solidFill>
                <a:srgbClr val="FFFFFF"/>
              </a:solidFill>
              <a:latin typeface="Verdana" panose="020B0604030504040204" pitchFamily="34" charset="0"/>
            </a:endParaRPr>
          </a:p>
        </p:txBody>
      </p:sp>
    </p:spTree>
    <p:extLst>
      <p:ext uri="{BB962C8B-B14F-4D97-AF65-F5344CB8AC3E}">
        <p14:creationId xmlns:p14="http://schemas.microsoft.com/office/powerpoint/2010/main" val="6418722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ers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a:t>Click to edit Master title style</a:t>
            </a:r>
          </a:p>
        </p:txBody>
      </p:sp>
      <p:sp>
        <p:nvSpPr>
          <p:cNvPr id="5" name="Content Placeholder 2"/>
          <p:cNvSpPr>
            <a:spLocks noGrp="1"/>
          </p:cNvSpPr>
          <p:nvPr>
            <p:ph idx="1"/>
          </p:nvPr>
        </p:nvSpPr>
        <p:spPr>
          <a:xfrm>
            <a:off x="118696" y="119064"/>
            <a:ext cx="3168162" cy="115490"/>
          </a:xfrm>
        </p:spPr>
        <p:txBody>
          <a:bodyPr lIns="0" tIns="0" rIns="0" bIns="0">
            <a:noAutofit/>
          </a:bodyPr>
          <a:lstStyle>
            <a:lvl1pPr algn="l" rtl="0" fontAlgn="base">
              <a:spcBef>
                <a:spcPct val="0"/>
              </a:spcBef>
              <a:spcAft>
                <a:spcPct val="35000"/>
              </a:spcAft>
              <a:buNone/>
              <a:tabLst>
                <a:tab pos="4286250" algn="l"/>
              </a:tabLst>
              <a:defRPr sz="750" b="1" i="0">
                <a:solidFill>
                  <a:schemeClr val="bg1"/>
                </a:solidFill>
                <a:latin typeface="Arial"/>
              </a:defRPr>
            </a:lvl1pPr>
            <a:lvl2pPr algn="l" rtl="0" fontAlgn="base">
              <a:spcBef>
                <a:spcPct val="0"/>
              </a:spcBef>
              <a:spcAft>
                <a:spcPct val="35000"/>
              </a:spcAft>
              <a:buNone/>
              <a:tabLst>
                <a:tab pos="4286250" algn="l"/>
              </a:tabLst>
              <a:defRPr sz="750" b="1" i="0">
                <a:solidFill>
                  <a:srgbClr val="000066"/>
                </a:solidFill>
                <a:latin typeface="Arial"/>
              </a:defRPr>
            </a:lvl2pPr>
            <a:lvl3pPr algn="l" rtl="0" fontAlgn="base">
              <a:spcBef>
                <a:spcPct val="0"/>
              </a:spcBef>
              <a:spcAft>
                <a:spcPct val="35000"/>
              </a:spcAft>
              <a:buNone/>
              <a:tabLst>
                <a:tab pos="4286250" algn="l"/>
              </a:tabLst>
              <a:defRPr sz="750" b="1" i="0">
                <a:solidFill>
                  <a:srgbClr val="000066"/>
                </a:solidFill>
                <a:latin typeface="Arial"/>
              </a:defRPr>
            </a:lvl3pPr>
            <a:lvl4pPr algn="l" rtl="0" fontAlgn="base">
              <a:spcBef>
                <a:spcPct val="0"/>
              </a:spcBef>
              <a:spcAft>
                <a:spcPct val="35000"/>
              </a:spcAft>
              <a:buNone/>
              <a:tabLst>
                <a:tab pos="4286250" algn="l"/>
              </a:tabLst>
              <a:defRPr sz="750" b="1" i="0">
                <a:solidFill>
                  <a:srgbClr val="000066"/>
                </a:solidFill>
                <a:latin typeface="Arial"/>
              </a:defRPr>
            </a:lvl4pPr>
            <a:lvl5pPr algn="l" rtl="0" fontAlgn="base">
              <a:spcBef>
                <a:spcPct val="0"/>
              </a:spcBef>
              <a:spcAft>
                <a:spcPct val="35000"/>
              </a:spcAft>
              <a:buNone/>
              <a:tabLst>
                <a:tab pos="4286250" algn="l"/>
              </a:tabLst>
              <a:defRPr sz="750" b="1" i="0">
                <a:solidFill>
                  <a:srgbClr val="000066"/>
                </a:solidFill>
                <a:latin typeface="Arial"/>
              </a:defRPr>
            </a:lvl5pPr>
          </a:lstStyle>
          <a:p>
            <a:pPr lvl="0"/>
            <a:r>
              <a:rPr lang="en-GB" noProof="0"/>
              <a:t>Click to edit Master text styles</a:t>
            </a:r>
          </a:p>
        </p:txBody>
      </p:sp>
      <p:sp>
        <p:nvSpPr>
          <p:cNvPr id="4" name="Slide Number Placeholder 2"/>
          <p:cNvSpPr>
            <a:spLocks noGrp="1"/>
          </p:cNvSpPr>
          <p:nvPr>
            <p:ph type="sldNum" sz="quarter" idx="10"/>
          </p:nvPr>
        </p:nvSpPr>
        <p:spPr/>
        <p:txBody>
          <a:bodyPr/>
          <a:lstStyle>
            <a:lvl1pPr>
              <a:defRPr i="1"/>
            </a:lvl1pPr>
          </a:lstStyle>
          <a:p>
            <a:fld id="{E8CE8987-7298-499D-BCE5-30A32DE06440}" type="slidenum">
              <a:rPr lang="en-GB" altLang="en-US"/>
              <a:pPr/>
              <a:t>‹#›</a:t>
            </a:fld>
            <a:endParaRPr lang="en-GB" altLang="en-US">
              <a:solidFill>
                <a:srgbClr val="FFFFFF"/>
              </a:solidFill>
              <a:latin typeface="Verdana" panose="020B0604030504040204" pitchFamily="34" charset="0"/>
            </a:endParaRPr>
          </a:p>
        </p:txBody>
      </p:sp>
    </p:spTree>
    <p:extLst>
      <p:ext uri="{BB962C8B-B14F-4D97-AF65-F5344CB8AC3E}">
        <p14:creationId xmlns:p14="http://schemas.microsoft.com/office/powerpoint/2010/main" val="15394389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i="1"/>
            </a:lvl1pPr>
          </a:lstStyle>
          <a:p>
            <a:fld id="{156C4681-B147-44F4-AF83-9A7A562F1E8A}" type="slidenum">
              <a:rPr lang="en-GB" altLang="en-US"/>
              <a:pPr/>
              <a:t>‹#›</a:t>
            </a:fld>
            <a:endParaRPr lang="en-GB" altLang="en-US">
              <a:solidFill>
                <a:srgbClr val="FFFFFF"/>
              </a:solidFill>
              <a:latin typeface="Verdana" panose="020B0604030504040204" pitchFamily="34" charset="0"/>
            </a:endParaRPr>
          </a:p>
        </p:txBody>
      </p:sp>
    </p:spTree>
    <p:extLst>
      <p:ext uri="{BB962C8B-B14F-4D97-AF65-F5344CB8AC3E}">
        <p14:creationId xmlns:p14="http://schemas.microsoft.com/office/powerpoint/2010/main" val="1436154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Ivec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715038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590443" y="121444"/>
            <a:ext cx="3434862" cy="115491"/>
          </a:xfrm>
        </p:spPr>
        <p:txBody>
          <a:bodyPr/>
          <a:lstStyle>
            <a:lvl1pPr>
              <a:defRPr>
                <a:solidFill>
                  <a:srgbClr val="002776"/>
                </a:solidFill>
              </a:defRPr>
            </a:lvl1pPr>
          </a:lstStyle>
          <a:p>
            <a:r>
              <a:rPr lang="en-GB" noProof="0"/>
              <a:t>Click to edit Master title style</a:t>
            </a:r>
          </a:p>
        </p:txBody>
      </p:sp>
      <p:sp>
        <p:nvSpPr>
          <p:cNvPr id="3" name="Table Placeholder 2"/>
          <p:cNvSpPr>
            <a:spLocks noGrp="1"/>
          </p:cNvSpPr>
          <p:nvPr>
            <p:ph type="tbl" idx="1"/>
          </p:nvPr>
        </p:nvSpPr>
        <p:spPr>
          <a:xfrm>
            <a:off x="106975" y="1059657"/>
            <a:ext cx="8918331" cy="3645694"/>
          </a:xfrm>
        </p:spPr>
        <p:txBody>
          <a:bodyPr/>
          <a:lstStyle>
            <a:lvl1pPr>
              <a:defRPr>
                <a:solidFill>
                  <a:schemeClr val="accent5"/>
                </a:solidFill>
              </a:defRPr>
            </a:lvl1pPr>
          </a:lstStyle>
          <a:p>
            <a:pPr lvl="0"/>
            <a:endParaRPr lang="en-GB" noProof="0"/>
          </a:p>
        </p:txBody>
      </p:sp>
      <p:sp>
        <p:nvSpPr>
          <p:cNvPr id="6" name="Content Placeholder 2"/>
          <p:cNvSpPr>
            <a:spLocks noGrp="1"/>
          </p:cNvSpPr>
          <p:nvPr>
            <p:ph idx="11"/>
          </p:nvPr>
        </p:nvSpPr>
        <p:spPr>
          <a:xfrm>
            <a:off x="118696" y="119064"/>
            <a:ext cx="3168162" cy="115490"/>
          </a:xfrm>
        </p:spPr>
        <p:txBody>
          <a:bodyPr lIns="0" tIns="0" rIns="0" bIns="0">
            <a:noAutofit/>
          </a:bodyPr>
          <a:lstStyle>
            <a:lvl1pPr algn="l" rtl="0" fontAlgn="base">
              <a:spcBef>
                <a:spcPct val="0"/>
              </a:spcBef>
              <a:spcAft>
                <a:spcPct val="35000"/>
              </a:spcAft>
              <a:buNone/>
              <a:tabLst>
                <a:tab pos="4286250" algn="l"/>
              </a:tabLst>
              <a:defRPr sz="750" b="1" i="0">
                <a:solidFill>
                  <a:schemeClr val="bg1"/>
                </a:solidFill>
                <a:latin typeface="Arial"/>
              </a:defRPr>
            </a:lvl1pPr>
            <a:lvl2pPr algn="l" rtl="0" fontAlgn="base">
              <a:spcBef>
                <a:spcPct val="0"/>
              </a:spcBef>
              <a:spcAft>
                <a:spcPct val="35000"/>
              </a:spcAft>
              <a:buNone/>
              <a:tabLst>
                <a:tab pos="4286250" algn="l"/>
              </a:tabLst>
              <a:defRPr sz="750" b="1" i="0">
                <a:solidFill>
                  <a:srgbClr val="000066"/>
                </a:solidFill>
                <a:latin typeface="Arial"/>
              </a:defRPr>
            </a:lvl2pPr>
            <a:lvl3pPr algn="l" rtl="0" fontAlgn="base">
              <a:spcBef>
                <a:spcPct val="0"/>
              </a:spcBef>
              <a:spcAft>
                <a:spcPct val="35000"/>
              </a:spcAft>
              <a:buNone/>
              <a:tabLst>
                <a:tab pos="4286250" algn="l"/>
              </a:tabLst>
              <a:defRPr sz="750" b="1" i="0">
                <a:solidFill>
                  <a:srgbClr val="000066"/>
                </a:solidFill>
                <a:latin typeface="Arial"/>
              </a:defRPr>
            </a:lvl3pPr>
            <a:lvl4pPr algn="l" rtl="0" fontAlgn="base">
              <a:spcBef>
                <a:spcPct val="0"/>
              </a:spcBef>
              <a:spcAft>
                <a:spcPct val="35000"/>
              </a:spcAft>
              <a:buNone/>
              <a:tabLst>
                <a:tab pos="4286250" algn="l"/>
              </a:tabLst>
              <a:defRPr sz="750" b="1" i="0">
                <a:solidFill>
                  <a:srgbClr val="000066"/>
                </a:solidFill>
                <a:latin typeface="Arial"/>
              </a:defRPr>
            </a:lvl4pPr>
            <a:lvl5pPr algn="l" rtl="0" fontAlgn="base">
              <a:spcBef>
                <a:spcPct val="0"/>
              </a:spcBef>
              <a:spcAft>
                <a:spcPct val="35000"/>
              </a:spcAft>
              <a:buNone/>
              <a:tabLst>
                <a:tab pos="4286250" algn="l"/>
              </a:tabLst>
              <a:defRPr sz="750" b="1" i="0">
                <a:solidFill>
                  <a:srgbClr val="000066"/>
                </a:solidFill>
                <a:latin typeface="Arial"/>
              </a:defRPr>
            </a:lvl5pPr>
          </a:lstStyle>
          <a:p>
            <a:pPr lvl="0"/>
            <a:r>
              <a:rPr lang="en-GB" noProof="0"/>
              <a:t>Click to edit Master text styles</a:t>
            </a:r>
          </a:p>
        </p:txBody>
      </p:sp>
      <p:sp>
        <p:nvSpPr>
          <p:cNvPr id="5" name="Slide Number Placeholder 3"/>
          <p:cNvSpPr>
            <a:spLocks noGrp="1"/>
          </p:cNvSpPr>
          <p:nvPr>
            <p:ph type="sldNum" sz="quarter" idx="12"/>
          </p:nvPr>
        </p:nvSpPr>
        <p:spPr/>
        <p:txBody>
          <a:bodyPr/>
          <a:lstStyle>
            <a:lvl1pPr>
              <a:defRPr i="1"/>
            </a:lvl1pPr>
          </a:lstStyle>
          <a:p>
            <a:fld id="{9D9BD32E-F7B2-4B18-A064-7AF23E440EB3}" type="slidenum">
              <a:rPr lang="en-GB" altLang="en-US"/>
              <a:pPr/>
              <a:t>‹#›</a:t>
            </a:fld>
            <a:endParaRPr lang="en-GB" altLang="en-US">
              <a:solidFill>
                <a:srgbClr val="FFFFFF"/>
              </a:solidFill>
              <a:latin typeface="Verdana" panose="020B0604030504040204" pitchFamily="34" charset="0"/>
            </a:endParaRPr>
          </a:p>
        </p:txBody>
      </p:sp>
    </p:spTree>
    <p:extLst>
      <p:ext uri="{BB962C8B-B14F-4D97-AF65-F5344CB8AC3E}">
        <p14:creationId xmlns:p14="http://schemas.microsoft.com/office/powerpoint/2010/main" val="1710307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24E37C-A02E-4908-A45D-0B0FBE3C883E}" type="datetimeFigureOut">
              <a:rPr lang="en-NZ" smtClean="0"/>
              <a:t>21/08/2020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2725848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24E37C-A02E-4908-A45D-0B0FBE3C883E}" type="datetimeFigureOut">
              <a:rPr lang="en-NZ" smtClean="0"/>
              <a:t>21/08/2020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3927474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24E37C-A02E-4908-A45D-0B0FBE3C883E}" type="datetimeFigureOut">
              <a:rPr lang="en-NZ" smtClean="0"/>
              <a:t>21/08/2020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1324114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24E37C-A02E-4908-A45D-0B0FBE3C883E}" type="datetimeFigureOut">
              <a:rPr lang="en-NZ" smtClean="0"/>
              <a:t>21/08/2020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15817066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24E37C-A02E-4908-A45D-0B0FBE3C883E}" type="datetimeFigureOut">
              <a:rPr lang="en-NZ" smtClean="0"/>
              <a:t>21/08/2020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5061071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24E37C-A02E-4908-A45D-0B0FBE3C883E}" type="datetimeFigureOut">
              <a:rPr lang="en-NZ" smtClean="0"/>
              <a:t>21/08/2020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1435730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24E37C-A02E-4908-A45D-0B0FBE3C883E}" type="datetimeFigureOut">
              <a:rPr lang="en-NZ" smtClean="0"/>
              <a:t>21/08/2020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22389685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B24E37C-A02E-4908-A45D-0B0FBE3C883E}" type="datetimeFigureOut">
              <a:rPr lang="en-NZ" smtClean="0"/>
              <a:t>21/08/2020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29787568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B24E37C-A02E-4908-A45D-0B0FBE3C883E}" type="datetimeFigureOut">
              <a:rPr lang="en-NZ" smtClean="0"/>
              <a:t>21/08/2020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113995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NZ"/>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fld id="{60B160AC-7229-4022-96AE-01EF914DF3A3}" type="datetimeFigureOut">
              <a:rPr lang="en-NZ" sz="2700" b="1" i="1">
                <a:solidFill>
                  <a:srgbClr val="1F497D"/>
                </a:solidFill>
              </a:rPr>
              <a:pPr algn="ctr" fontAlgn="base">
                <a:spcBef>
                  <a:spcPct val="0"/>
                </a:spcBef>
                <a:spcAft>
                  <a:spcPct val="0"/>
                </a:spcAft>
                <a:defRPr/>
              </a:pPr>
              <a:t>21/08/2020</a:t>
            </a:fld>
            <a:endParaRPr lang="en-NZ" sz="2700" b="1" i="1">
              <a:solidFill>
                <a:srgbClr val="1F497D"/>
              </a:solidFill>
            </a:endParaRPr>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endParaRPr lang="en-NZ" sz="2700" b="1" i="1">
              <a:solidFill>
                <a:srgbClr val="1F497D"/>
              </a:solidFill>
            </a:endParaRPr>
          </a:p>
        </p:txBody>
      </p:sp>
      <p:sp>
        <p:nvSpPr>
          <p:cNvPr id="6" name="Slide Number Placeholder 5"/>
          <p:cNvSpPr>
            <a:spLocks noGrp="1"/>
          </p:cNvSpPr>
          <p:nvPr>
            <p:ph type="sldNum" sz="quarter" idx="12"/>
          </p:nvPr>
        </p:nvSpPr>
        <p:spPr>
          <a:xfrm>
            <a:off x="6553200" y="4767263"/>
            <a:ext cx="2133600" cy="273844"/>
          </a:xfrm>
          <a:prstGeom prst="rect">
            <a:avLst/>
          </a:prstGeom>
        </p:spPr>
        <p:txBody>
          <a:bodyPr vert="horz" wrap="square" lIns="91440" tIns="45720" rIns="91440" bIns="45720" numCol="1" anchor="t" anchorCtr="0" compatLnSpc="1">
            <a:prstTxWarp prst="textNoShape">
              <a:avLst/>
            </a:prstTxWarp>
          </a:bodyPr>
          <a:lstStyle>
            <a:lvl1pPr>
              <a:defRPr/>
            </a:lvl1pPr>
          </a:lstStyle>
          <a:p>
            <a:pPr algn="ctr" fontAlgn="base">
              <a:spcBef>
                <a:spcPct val="0"/>
              </a:spcBef>
              <a:spcAft>
                <a:spcPct val="0"/>
              </a:spcAft>
            </a:pPr>
            <a:fld id="{A0D5A6D7-D7E9-4C91-A820-6CB8C41784E7}" type="slidenum">
              <a:rPr lang="en-NZ" altLang="en-US" sz="2700" b="1" i="1" smtClean="0">
                <a:solidFill>
                  <a:srgbClr val="1F497D"/>
                </a:solidFill>
                <a:latin typeface="Arial" panose="020B0604020202020204" pitchFamily="34" charset="0"/>
                <a:cs typeface="Arial" panose="020B0604020202020204" pitchFamily="34" charset="0"/>
              </a:rPr>
              <a:pPr algn="ctr" fontAlgn="base">
                <a:spcBef>
                  <a:spcPct val="0"/>
                </a:spcBef>
                <a:spcAft>
                  <a:spcPct val="0"/>
                </a:spcAft>
              </a:pPr>
              <a:t>‹#›</a:t>
            </a:fld>
            <a:endParaRPr lang="en-NZ" altLang="en-US" sz="2700" b="1" i="1">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44551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24E37C-A02E-4908-A45D-0B0FBE3C883E}" type="datetimeFigureOut">
              <a:rPr lang="en-NZ" smtClean="0"/>
              <a:t>21/08/2020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2774540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24E37C-A02E-4908-A45D-0B0FBE3C883E}" type="datetimeFigureOut">
              <a:rPr lang="en-NZ" smtClean="0"/>
              <a:t>21/08/2020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4AFC124-3344-4198-9E79-2695BD3037B0}" type="slidenum">
              <a:rPr lang="en-NZ" smtClean="0"/>
              <a:t>‹#›</a:t>
            </a:fld>
            <a:endParaRPr lang="en-NZ"/>
          </a:p>
        </p:txBody>
      </p:sp>
    </p:spTree>
    <p:extLst>
      <p:ext uri="{BB962C8B-B14F-4D97-AF65-F5344CB8AC3E}">
        <p14:creationId xmlns:p14="http://schemas.microsoft.com/office/powerpoint/2010/main" val="13262083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3427F6C1-CE63-E34B-9E7D-54A2EE49FA0D}" type="datetimeFigureOut">
              <a:rPr lang="en-US" smtClean="0"/>
              <a:t>8/21/2020</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18594452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27F6C1-CE63-E34B-9E7D-54A2EE49FA0D}" type="datetimeFigureOut">
              <a:rPr lang="en-US" smtClean="0"/>
              <a:t>8/21/2020</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13465273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27F6C1-CE63-E34B-9E7D-54A2EE49FA0D}" type="datetimeFigureOut">
              <a:rPr lang="en-US" smtClean="0"/>
              <a:t>8/21/2020</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167598261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27F6C1-CE63-E34B-9E7D-54A2EE49FA0D}" type="datetimeFigureOut">
              <a:rPr lang="en-US" smtClean="0"/>
              <a:t>8/21/2020</a:t>
            </a:fld>
            <a:endParaRPr 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29579278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27F6C1-CE63-E34B-9E7D-54A2EE49FA0D}" type="datetimeFigureOut">
              <a:rPr lang="en-US" smtClean="0"/>
              <a:t>8/21/2020</a:t>
            </a:fld>
            <a:endParaRPr lang="en-US"/>
          </a:p>
        </p:txBody>
      </p:sp>
      <p:sp>
        <p:nvSpPr>
          <p:cNvPr id="8" name="Footer Placeholder 7"/>
          <p:cNvSpPr>
            <a:spLocks noGrp="1"/>
          </p:cNvSpPr>
          <p:nvPr>
            <p:ph type="ftr" sz="quarter" idx="11"/>
          </p:nvPr>
        </p:nvSpPr>
        <p:spPr>
          <a:xfrm>
            <a:off x="3028950" y="4767263"/>
            <a:ext cx="3086100" cy="273844"/>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26968451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27F6C1-CE63-E34B-9E7D-54A2EE49FA0D}" type="datetimeFigureOut">
              <a:rPr lang="en-US" smtClean="0"/>
              <a:t>8/21/2020</a:t>
            </a:fld>
            <a:endParaRPr lang="en-US"/>
          </a:p>
        </p:txBody>
      </p:sp>
      <p:sp>
        <p:nvSpPr>
          <p:cNvPr id="4" name="Footer Placeholder 3"/>
          <p:cNvSpPr>
            <a:spLocks noGrp="1"/>
          </p:cNvSpPr>
          <p:nvPr>
            <p:ph type="ftr" sz="quarter" idx="11"/>
          </p:nvPr>
        </p:nvSpPr>
        <p:spPr>
          <a:xfrm>
            <a:off x="3028950" y="4767263"/>
            <a:ext cx="3086100" cy="273844"/>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19424526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27F6C1-CE63-E34B-9E7D-54A2EE49FA0D}" type="datetimeFigureOut">
              <a:rPr lang="en-US" smtClean="0"/>
              <a:t>8/21/2020</a:t>
            </a:fld>
            <a:endParaRPr lang="en-US"/>
          </a:p>
        </p:txBody>
      </p:sp>
      <p:sp>
        <p:nvSpPr>
          <p:cNvPr id="3" name="Footer Placeholder 2"/>
          <p:cNvSpPr>
            <a:spLocks noGrp="1"/>
          </p:cNvSpPr>
          <p:nvPr>
            <p:ph type="ftr" sz="quarter" idx="11"/>
          </p:nvPr>
        </p:nvSpPr>
        <p:spPr>
          <a:xfrm>
            <a:off x="3028950" y="4767263"/>
            <a:ext cx="3086100" cy="273844"/>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32328195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427F6C1-CE63-E34B-9E7D-54A2EE49FA0D}" type="datetimeFigureOut">
              <a:rPr lang="en-US" smtClean="0"/>
              <a:t>8/21/2020</a:t>
            </a:fld>
            <a:endParaRPr 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186564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a:xfrm>
            <a:off x="457200" y="4767263"/>
            <a:ext cx="2133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fld id="{9ED12E01-8395-4AA3-BE3B-67D41CD75508}" type="datetimeFigureOut">
              <a:rPr lang="en-NZ" sz="2700" b="1" i="1">
                <a:solidFill>
                  <a:srgbClr val="1F497D"/>
                </a:solidFill>
              </a:rPr>
              <a:pPr algn="ctr" fontAlgn="base">
                <a:spcBef>
                  <a:spcPct val="0"/>
                </a:spcBef>
                <a:spcAft>
                  <a:spcPct val="0"/>
                </a:spcAft>
                <a:defRPr/>
              </a:pPr>
              <a:t>21/08/2020</a:t>
            </a:fld>
            <a:endParaRPr lang="en-NZ" sz="2700" b="1" i="1">
              <a:solidFill>
                <a:srgbClr val="1F497D"/>
              </a:solidFill>
            </a:endParaRPr>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endParaRPr lang="en-NZ" sz="2700" b="1" i="1">
              <a:solidFill>
                <a:srgbClr val="1F497D"/>
              </a:solidFill>
            </a:endParaRPr>
          </a:p>
        </p:txBody>
      </p:sp>
      <p:sp>
        <p:nvSpPr>
          <p:cNvPr id="7" name="Slide Number Placeholder 6"/>
          <p:cNvSpPr>
            <a:spLocks noGrp="1"/>
          </p:cNvSpPr>
          <p:nvPr>
            <p:ph type="sldNum" sz="quarter" idx="12"/>
          </p:nvPr>
        </p:nvSpPr>
        <p:spPr>
          <a:xfrm>
            <a:off x="6553200" y="4767263"/>
            <a:ext cx="2133600" cy="273844"/>
          </a:xfrm>
          <a:prstGeom prst="rect">
            <a:avLst/>
          </a:prstGeom>
        </p:spPr>
        <p:txBody>
          <a:bodyPr vert="horz" wrap="square" lIns="91440" tIns="45720" rIns="91440" bIns="45720" numCol="1" anchor="t" anchorCtr="0" compatLnSpc="1">
            <a:prstTxWarp prst="textNoShape">
              <a:avLst/>
            </a:prstTxWarp>
          </a:bodyPr>
          <a:lstStyle>
            <a:lvl1pPr>
              <a:defRPr/>
            </a:lvl1pPr>
          </a:lstStyle>
          <a:p>
            <a:pPr algn="ctr" fontAlgn="base">
              <a:spcBef>
                <a:spcPct val="0"/>
              </a:spcBef>
              <a:spcAft>
                <a:spcPct val="0"/>
              </a:spcAft>
            </a:pPr>
            <a:fld id="{60EE3842-3E89-4BF5-A64A-03863E41AD45}" type="slidenum">
              <a:rPr lang="en-NZ" altLang="en-US" sz="2700" b="1" i="1" smtClean="0">
                <a:solidFill>
                  <a:srgbClr val="1F497D"/>
                </a:solidFill>
                <a:latin typeface="Arial" panose="020B0604020202020204" pitchFamily="34" charset="0"/>
                <a:cs typeface="Arial" panose="020B0604020202020204" pitchFamily="34" charset="0"/>
              </a:rPr>
              <a:pPr algn="ctr" fontAlgn="base">
                <a:spcBef>
                  <a:spcPct val="0"/>
                </a:spcBef>
                <a:spcAft>
                  <a:spcPct val="0"/>
                </a:spcAft>
              </a:pPr>
              <a:t>‹#›</a:t>
            </a:fld>
            <a:endParaRPr lang="en-NZ" altLang="en-US" sz="2700" b="1" i="1">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32731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427F6C1-CE63-E34B-9E7D-54A2EE49FA0D}" type="datetimeFigureOut">
              <a:rPr lang="en-US" smtClean="0"/>
              <a:t>8/21/2020</a:t>
            </a:fld>
            <a:endParaRPr 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10848546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27F6C1-CE63-E34B-9E7D-54A2EE49FA0D}" type="datetimeFigureOut">
              <a:rPr lang="en-US" smtClean="0"/>
              <a:t>8/21/2020</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17391979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27F6C1-CE63-E34B-9E7D-54A2EE49FA0D}" type="datetimeFigureOut">
              <a:rPr lang="en-US" smtClean="0"/>
              <a:t>8/21/2020</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6194822-9749-C24D-87DE-20E637AFB25E}" type="slidenum">
              <a:rPr lang="en-US" smtClean="0"/>
              <a:t>‹#›</a:t>
            </a:fld>
            <a:endParaRPr lang="en-US"/>
          </a:p>
        </p:txBody>
      </p:sp>
    </p:spTree>
    <p:extLst>
      <p:ext uri="{BB962C8B-B14F-4D97-AF65-F5344CB8AC3E}">
        <p14:creationId xmlns:p14="http://schemas.microsoft.com/office/powerpoint/2010/main" val="3593056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a:xfrm>
            <a:off x="457200" y="4767263"/>
            <a:ext cx="2133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fld id="{35A73AD1-1411-4631-BB74-ECBE7A46D2BC}" type="datetimeFigureOut">
              <a:rPr lang="en-NZ" sz="2700" b="1" i="1">
                <a:solidFill>
                  <a:srgbClr val="1F497D"/>
                </a:solidFill>
              </a:rPr>
              <a:pPr algn="ctr" fontAlgn="base">
                <a:spcBef>
                  <a:spcPct val="0"/>
                </a:spcBef>
                <a:spcAft>
                  <a:spcPct val="0"/>
                </a:spcAft>
                <a:defRPr/>
              </a:pPr>
              <a:t>21/08/2020</a:t>
            </a:fld>
            <a:endParaRPr lang="en-NZ" sz="2700" b="1" i="1">
              <a:solidFill>
                <a:srgbClr val="1F497D"/>
              </a:solidFill>
            </a:endParaRPr>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endParaRPr lang="en-NZ" sz="2700" b="1" i="1">
              <a:solidFill>
                <a:srgbClr val="1F497D"/>
              </a:solidFill>
            </a:endParaRPr>
          </a:p>
        </p:txBody>
      </p:sp>
      <p:sp>
        <p:nvSpPr>
          <p:cNvPr id="9" name="Slide Number Placeholder 8"/>
          <p:cNvSpPr>
            <a:spLocks noGrp="1"/>
          </p:cNvSpPr>
          <p:nvPr>
            <p:ph type="sldNum" sz="quarter" idx="12"/>
          </p:nvPr>
        </p:nvSpPr>
        <p:spPr>
          <a:xfrm>
            <a:off x="6553200" y="4767263"/>
            <a:ext cx="2133600" cy="273844"/>
          </a:xfrm>
          <a:prstGeom prst="rect">
            <a:avLst/>
          </a:prstGeom>
        </p:spPr>
        <p:txBody>
          <a:bodyPr vert="horz" wrap="square" lIns="91440" tIns="45720" rIns="91440" bIns="45720" numCol="1" anchor="t" anchorCtr="0" compatLnSpc="1">
            <a:prstTxWarp prst="textNoShape">
              <a:avLst/>
            </a:prstTxWarp>
          </a:bodyPr>
          <a:lstStyle>
            <a:lvl1pPr>
              <a:defRPr/>
            </a:lvl1pPr>
          </a:lstStyle>
          <a:p>
            <a:pPr algn="ctr" fontAlgn="base">
              <a:spcBef>
                <a:spcPct val="0"/>
              </a:spcBef>
              <a:spcAft>
                <a:spcPct val="0"/>
              </a:spcAft>
            </a:pPr>
            <a:fld id="{11444F18-36D6-499B-8E2C-8239C478A2B0}" type="slidenum">
              <a:rPr lang="en-NZ" altLang="en-US" sz="2700" b="1" i="1" smtClean="0">
                <a:solidFill>
                  <a:srgbClr val="1F497D"/>
                </a:solidFill>
                <a:latin typeface="Arial" panose="020B0604020202020204" pitchFamily="34" charset="0"/>
                <a:cs typeface="Arial" panose="020B0604020202020204" pitchFamily="34" charset="0"/>
              </a:rPr>
              <a:pPr algn="ctr" fontAlgn="base">
                <a:spcBef>
                  <a:spcPct val="0"/>
                </a:spcBef>
                <a:spcAft>
                  <a:spcPct val="0"/>
                </a:spcAft>
              </a:pPr>
              <a:t>‹#›</a:t>
            </a:fld>
            <a:endParaRPr lang="en-NZ" altLang="en-US" sz="2700" b="1" i="1">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2030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a:xfrm>
            <a:off x="457200" y="4767263"/>
            <a:ext cx="2133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fld id="{8016C4B6-B99A-4318-AF0E-D8193ABD38E6}" type="datetimeFigureOut">
              <a:rPr lang="en-NZ" sz="2700" b="1" i="1">
                <a:solidFill>
                  <a:srgbClr val="1F497D"/>
                </a:solidFill>
              </a:rPr>
              <a:pPr algn="ctr" fontAlgn="base">
                <a:spcBef>
                  <a:spcPct val="0"/>
                </a:spcBef>
                <a:spcAft>
                  <a:spcPct val="0"/>
                </a:spcAft>
                <a:defRPr/>
              </a:pPr>
              <a:t>21/08/2020</a:t>
            </a:fld>
            <a:endParaRPr lang="en-NZ" sz="2700" b="1" i="1">
              <a:solidFill>
                <a:srgbClr val="1F497D"/>
              </a:solidFill>
            </a:endParaRPr>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endParaRPr lang="en-NZ" sz="2700" b="1" i="1">
              <a:solidFill>
                <a:srgbClr val="1F497D"/>
              </a:solidFill>
            </a:endParaRPr>
          </a:p>
        </p:txBody>
      </p:sp>
      <p:sp>
        <p:nvSpPr>
          <p:cNvPr id="5" name="Slide Number Placeholder 4"/>
          <p:cNvSpPr>
            <a:spLocks noGrp="1"/>
          </p:cNvSpPr>
          <p:nvPr>
            <p:ph type="sldNum" sz="quarter" idx="12"/>
          </p:nvPr>
        </p:nvSpPr>
        <p:spPr>
          <a:xfrm>
            <a:off x="6553200" y="4767263"/>
            <a:ext cx="2133600" cy="273844"/>
          </a:xfrm>
          <a:prstGeom prst="rect">
            <a:avLst/>
          </a:prstGeom>
        </p:spPr>
        <p:txBody>
          <a:bodyPr vert="horz" wrap="square" lIns="91440" tIns="45720" rIns="91440" bIns="45720" numCol="1" anchor="t" anchorCtr="0" compatLnSpc="1">
            <a:prstTxWarp prst="textNoShape">
              <a:avLst/>
            </a:prstTxWarp>
          </a:bodyPr>
          <a:lstStyle>
            <a:lvl1pPr>
              <a:defRPr/>
            </a:lvl1pPr>
          </a:lstStyle>
          <a:p>
            <a:pPr algn="ctr" fontAlgn="base">
              <a:spcBef>
                <a:spcPct val="0"/>
              </a:spcBef>
              <a:spcAft>
                <a:spcPct val="0"/>
              </a:spcAft>
            </a:pPr>
            <a:fld id="{7067F141-9372-48E5-80F4-55C5C6747AEE}" type="slidenum">
              <a:rPr lang="en-NZ" altLang="en-US" sz="2700" b="1" i="1" smtClean="0">
                <a:solidFill>
                  <a:srgbClr val="1F497D"/>
                </a:solidFill>
                <a:latin typeface="Arial" panose="020B0604020202020204" pitchFamily="34" charset="0"/>
                <a:cs typeface="Arial" panose="020B0604020202020204" pitchFamily="34" charset="0"/>
              </a:rPr>
              <a:pPr algn="ctr" fontAlgn="base">
                <a:spcBef>
                  <a:spcPct val="0"/>
                </a:spcBef>
                <a:spcAft>
                  <a:spcPct val="0"/>
                </a:spcAft>
              </a:pPr>
              <a:t>‹#›</a:t>
            </a:fld>
            <a:endParaRPr lang="en-NZ" altLang="en-US" sz="2700" b="1" i="1">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9151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fld id="{C7067DFD-0F69-41DD-BFC2-2A6667588AB9}" type="datetimeFigureOut">
              <a:rPr lang="en-NZ" sz="2700" b="1" i="1">
                <a:solidFill>
                  <a:srgbClr val="1F497D"/>
                </a:solidFill>
              </a:rPr>
              <a:pPr algn="ctr" fontAlgn="base">
                <a:spcBef>
                  <a:spcPct val="0"/>
                </a:spcBef>
                <a:spcAft>
                  <a:spcPct val="0"/>
                </a:spcAft>
                <a:defRPr/>
              </a:pPr>
              <a:t>21/08/2020</a:t>
            </a:fld>
            <a:endParaRPr lang="en-NZ" sz="2700" b="1" i="1">
              <a:solidFill>
                <a:srgbClr val="1F497D"/>
              </a:solidFill>
            </a:endParaRPr>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endParaRPr lang="en-NZ" sz="2700" b="1" i="1">
              <a:solidFill>
                <a:srgbClr val="1F497D"/>
              </a:solidFill>
            </a:endParaRPr>
          </a:p>
        </p:txBody>
      </p:sp>
      <p:sp>
        <p:nvSpPr>
          <p:cNvPr id="4" name="Slide Number Placeholder 3"/>
          <p:cNvSpPr>
            <a:spLocks noGrp="1"/>
          </p:cNvSpPr>
          <p:nvPr>
            <p:ph type="sldNum" sz="quarter" idx="12"/>
          </p:nvPr>
        </p:nvSpPr>
        <p:spPr>
          <a:xfrm>
            <a:off x="6553200" y="4767263"/>
            <a:ext cx="2133600" cy="273844"/>
          </a:xfrm>
          <a:prstGeom prst="rect">
            <a:avLst/>
          </a:prstGeom>
        </p:spPr>
        <p:txBody>
          <a:bodyPr vert="horz" wrap="square" lIns="91440" tIns="45720" rIns="91440" bIns="45720" numCol="1" anchor="t" anchorCtr="0" compatLnSpc="1">
            <a:prstTxWarp prst="textNoShape">
              <a:avLst/>
            </a:prstTxWarp>
          </a:bodyPr>
          <a:lstStyle>
            <a:lvl1pPr>
              <a:defRPr/>
            </a:lvl1pPr>
          </a:lstStyle>
          <a:p>
            <a:pPr algn="ctr" fontAlgn="base">
              <a:spcBef>
                <a:spcPct val="0"/>
              </a:spcBef>
              <a:spcAft>
                <a:spcPct val="0"/>
              </a:spcAft>
            </a:pPr>
            <a:fld id="{E9163574-9160-4728-A685-D6D7836D5F26}" type="slidenum">
              <a:rPr lang="en-NZ" altLang="en-US" sz="2700" b="1" i="1" smtClean="0">
                <a:solidFill>
                  <a:srgbClr val="1F497D"/>
                </a:solidFill>
                <a:latin typeface="Arial" panose="020B0604020202020204" pitchFamily="34" charset="0"/>
                <a:cs typeface="Arial" panose="020B0604020202020204" pitchFamily="34" charset="0"/>
              </a:rPr>
              <a:pPr algn="ctr" fontAlgn="base">
                <a:spcBef>
                  <a:spcPct val="0"/>
                </a:spcBef>
                <a:spcAft>
                  <a:spcPct val="0"/>
                </a:spcAft>
              </a:pPr>
              <a:t>‹#›</a:t>
            </a:fld>
            <a:endParaRPr lang="en-NZ" altLang="en-US" sz="2700" b="1" i="1">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9535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endParaRPr lang="en-NZ"/>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fld id="{4374D64B-3C21-4F17-879D-98259A5A8E0A}" type="datetimeFigureOut">
              <a:rPr lang="en-NZ" sz="2700" b="1" i="1">
                <a:solidFill>
                  <a:srgbClr val="1F497D"/>
                </a:solidFill>
              </a:rPr>
              <a:pPr algn="ctr" fontAlgn="base">
                <a:spcBef>
                  <a:spcPct val="0"/>
                </a:spcBef>
                <a:spcAft>
                  <a:spcPct val="0"/>
                </a:spcAft>
                <a:defRPr/>
              </a:pPr>
              <a:t>21/08/2020</a:t>
            </a:fld>
            <a:endParaRPr lang="en-NZ" sz="2700" b="1" i="1">
              <a:solidFill>
                <a:srgbClr val="1F497D"/>
              </a:solidFill>
            </a:endParaRPr>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endParaRPr lang="en-NZ" sz="2700" b="1" i="1">
              <a:solidFill>
                <a:srgbClr val="1F497D"/>
              </a:solidFill>
            </a:endParaRPr>
          </a:p>
        </p:txBody>
      </p:sp>
      <p:sp>
        <p:nvSpPr>
          <p:cNvPr id="7" name="Slide Number Placeholder 6"/>
          <p:cNvSpPr>
            <a:spLocks noGrp="1"/>
          </p:cNvSpPr>
          <p:nvPr>
            <p:ph type="sldNum" sz="quarter" idx="12"/>
          </p:nvPr>
        </p:nvSpPr>
        <p:spPr>
          <a:xfrm>
            <a:off x="6553200" y="4767263"/>
            <a:ext cx="2133600" cy="273844"/>
          </a:xfrm>
          <a:prstGeom prst="rect">
            <a:avLst/>
          </a:prstGeom>
        </p:spPr>
        <p:txBody>
          <a:bodyPr vert="horz" wrap="square" lIns="91440" tIns="45720" rIns="91440" bIns="45720" numCol="1" anchor="t" anchorCtr="0" compatLnSpc="1">
            <a:prstTxWarp prst="textNoShape">
              <a:avLst/>
            </a:prstTxWarp>
          </a:bodyPr>
          <a:lstStyle>
            <a:lvl1pPr>
              <a:defRPr/>
            </a:lvl1pPr>
          </a:lstStyle>
          <a:p>
            <a:pPr algn="ctr" fontAlgn="base">
              <a:spcBef>
                <a:spcPct val="0"/>
              </a:spcBef>
              <a:spcAft>
                <a:spcPct val="0"/>
              </a:spcAft>
            </a:pPr>
            <a:fld id="{0A84FE91-B90B-4B6C-B3CD-4BEAF2997D56}" type="slidenum">
              <a:rPr lang="en-NZ" altLang="en-US" sz="2700" b="1" i="1" smtClean="0">
                <a:solidFill>
                  <a:srgbClr val="1F497D"/>
                </a:solidFill>
                <a:latin typeface="Arial" panose="020B0604020202020204" pitchFamily="34" charset="0"/>
                <a:cs typeface="Arial" panose="020B0604020202020204" pitchFamily="34" charset="0"/>
              </a:rPr>
              <a:pPr algn="ctr" fontAlgn="base">
                <a:spcBef>
                  <a:spcPct val="0"/>
                </a:spcBef>
                <a:spcAft>
                  <a:spcPct val="0"/>
                </a:spcAft>
              </a:pPr>
              <a:t>‹#›</a:t>
            </a:fld>
            <a:endParaRPr lang="en-NZ" altLang="en-US" sz="2700" b="1" i="1">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6840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endParaRPr lang="en-NZ"/>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NZ"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fld id="{BEB8D84A-0BFB-4864-A7AF-668FB7B11DB5}" type="datetimeFigureOut">
              <a:rPr lang="en-NZ" sz="2700" b="1" i="1">
                <a:solidFill>
                  <a:srgbClr val="1F497D"/>
                </a:solidFill>
              </a:rPr>
              <a:pPr algn="ctr" fontAlgn="base">
                <a:spcBef>
                  <a:spcPct val="0"/>
                </a:spcBef>
                <a:spcAft>
                  <a:spcPct val="0"/>
                </a:spcAft>
                <a:defRPr/>
              </a:pPr>
              <a:t>21/08/2020</a:t>
            </a:fld>
            <a:endParaRPr lang="en-NZ" sz="2700" b="1" i="1">
              <a:solidFill>
                <a:srgbClr val="1F497D"/>
              </a:solidFill>
            </a:endParaRPr>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lvl1pPr>
              <a:defRPr>
                <a:latin typeface="Arial" charset="0"/>
                <a:cs typeface="Arial" charset="0"/>
              </a:defRPr>
            </a:lvl1pPr>
          </a:lstStyle>
          <a:p>
            <a:pPr algn="ctr" fontAlgn="base">
              <a:spcBef>
                <a:spcPct val="0"/>
              </a:spcBef>
              <a:spcAft>
                <a:spcPct val="0"/>
              </a:spcAft>
              <a:defRPr/>
            </a:pPr>
            <a:endParaRPr lang="en-NZ" sz="2700" b="1" i="1">
              <a:solidFill>
                <a:srgbClr val="1F497D"/>
              </a:solidFill>
            </a:endParaRPr>
          </a:p>
        </p:txBody>
      </p:sp>
      <p:sp>
        <p:nvSpPr>
          <p:cNvPr id="7" name="Slide Number Placeholder 6"/>
          <p:cNvSpPr>
            <a:spLocks noGrp="1"/>
          </p:cNvSpPr>
          <p:nvPr>
            <p:ph type="sldNum" sz="quarter" idx="12"/>
          </p:nvPr>
        </p:nvSpPr>
        <p:spPr>
          <a:xfrm>
            <a:off x="6553200" y="4767263"/>
            <a:ext cx="2133600" cy="273844"/>
          </a:xfrm>
          <a:prstGeom prst="rect">
            <a:avLst/>
          </a:prstGeom>
        </p:spPr>
        <p:txBody>
          <a:bodyPr vert="horz" wrap="square" lIns="91440" tIns="45720" rIns="91440" bIns="45720" numCol="1" anchor="t" anchorCtr="0" compatLnSpc="1">
            <a:prstTxWarp prst="textNoShape">
              <a:avLst/>
            </a:prstTxWarp>
          </a:bodyPr>
          <a:lstStyle>
            <a:lvl1pPr>
              <a:defRPr/>
            </a:lvl1pPr>
          </a:lstStyle>
          <a:p>
            <a:pPr algn="ctr" fontAlgn="base">
              <a:spcBef>
                <a:spcPct val="0"/>
              </a:spcBef>
              <a:spcAft>
                <a:spcPct val="0"/>
              </a:spcAft>
            </a:pPr>
            <a:fld id="{732D485A-A930-45CF-9FDF-551761E0C709}" type="slidenum">
              <a:rPr lang="en-NZ" altLang="en-US" sz="2700" b="1" i="1" smtClean="0">
                <a:solidFill>
                  <a:srgbClr val="1F497D"/>
                </a:solidFill>
                <a:latin typeface="Arial" panose="020B0604020202020204" pitchFamily="34" charset="0"/>
                <a:cs typeface="Arial" panose="020B0604020202020204" pitchFamily="34" charset="0"/>
              </a:rPr>
              <a:pPr algn="ctr" fontAlgn="base">
                <a:spcBef>
                  <a:spcPct val="0"/>
                </a:spcBef>
                <a:spcAft>
                  <a:spcPct val="0"/>
                </a:spcAft>
              </a:pPr>
              <a:t>‹#›</a:t>
            </a:fld>
            <a:endParaRPr lang="en-NZ" altLang="en-US" sz="2700" b="1" i="1">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5938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18" Type="http://schemas.openxmlformats.org/officeDocument/2006/relationships/image" Target="../media/image6.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20"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9.jp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NZ" altLang="en-US"/>
          </a:p>
        </p:txBody>
      </p:sp>
      <p:sp>
        <p:nvSpPr>
          <p:cNvPr id="5123"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NZ" altLang="en-US"/>
          </a:p>
        </p:txBody>
      </p:sp>
      <p:pic>
        <p:nvPicPr>
          <p:cNvPr id="5124" name="Picture 6"/>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07950" y="4592241"/>
            <a:ext cx="1112838" cy="265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7"/>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403351" y="4587479"/>
            <a:ext cx="1089025" cy="259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9"/>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2627313" y="4579144"/>
            <a:ext cx="1181100" cy="282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0"/>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3889376" y="4595813"/>
            <a:ext cx="1249363" cy="29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1"/>
          <p:cNvPicPr>
            <a:picLocks noChangeAspect="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5292725" y="4595813"/>
            <a:ext cx="1150938" cy="275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14"/>
          <p:cNvPicPr>
            <a:picLocks noChangeAspect="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6588126" y="4592242"/>
            <a:ext cx="1247775" cy="29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16"/>
          <p:cNvPicPr>
            <a:picLocks noChangeAspect="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7956550" y="4605337"/>
            <a:ext cx="1060450"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2525136"/>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7170" name="Ffooter"/>
          <p:cNvSpPr txBox="1">
            <a:spLocks noChangeArrowheads="1"/>
          </p:cNvSpPr>
          <p:nvPr/>
        </p:nvSpPr>
        <p:spPr bwMode="auto">
          <a:xfrm>
            <a:off x="115889" y="4887517"/>
            <a:ext cx="8905875" cy="134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27000" rIns="0" bIns="27000"/>
          <a:lstStyle>
            <a:lvl1pPr eaLnBrk="0" hangingPunct="0">
              <a:tabLst>
                <a:tab pos="9647238" algn="r"/>
              </a:tabLst>
              <a:defRPr sz="3600" b="1" i="1">
                <a:solidFill>
                  <a:schemeClr val="tx2"/>
                </a:solidFill>
                <a:latin typeface="Arial" charset="0"/>
                <a:cs typeface="Arial" charset="0"/>
              </a:defRPr>
            </a:lvl1pPr>
            <a:lvl2pPr marL="742950" indent="-285750" eaLnBrk="0" hangingPunct="0">
              <a:tabLst>
                <a:tab pos="9647238" algn="r"/>
              </a:tabLst>
              <a:defRPr sz="3600" b="1" i="1">
                <a:solidFill>
                  <a:schemeClr val="tx2"/>
                </a:solidFill>
                <a:latin typeface="Arial" charset="0"/>
                <a:cs typeface="Arial" charset="0"/>
              </a:defRPr>
            </a:lvl2pPr>
            <a:lvl3pPr marL="1143000" indent="-228600" eaLnBrk="0" hangingPunct="0">
              <a:tabLst>
                <a:tab pos="9647238" algn="r"/>
              </a:tabLst>
              <a:defRPr sz="3600" b="1" i="1">
                <a:solidFill>
                  <a:schemeClr val="tx2"/>
                </a:solidFill>
                <a:latin typeface="Arial" charset="0"/>
                <a:cs typeface="Arial" charset="0"/>
              </a:defRPr>
            </a:lvl3pPr>
            <a:lvl4pPr marL="1600200" indent="-228600" eaLnBrk="0" hangingPunct="0">
              <a:tabLst>
                <a:tab pos="9647238" algn="r"/>
              </a:tabLst>
              <a:defRPr sz="3600" b="1" i="1">
                <a:solidFill>
                  <a:schemeClr val="tx2"/>
                </a:solidFill>
                <a:latin typeface="Arial" charset="0"/>
                <a:cs typeface="Arial" charset="0"/>
              </a:defRPr>
            </a:lvl4pPr>
            <a:lvl5pPr marL="2057400" indent="-228600" eaLnBrk="0" hangingPunct="0">
              <a:tabLst>
                <a:tab pos="9647238" algn="r"/>
              </a:tabLst>
              <a:defRPr sz="3600" b="1" i="1">
                <a:solidFill>
                  <a:schemeClr val="tx2"/>
                </a:solidFill>
                <a:latin typeface="Arial" charset="0"/>
                <a:cs typeface="Arial" charset="0"/>
              </a:defRPr>
            </a:lvl5pPr>
            <a:lvl6pPr marL="2514600" indent="-228600" algn="ctr" eaLnBrk="0" fontAlgn="base" hangingPunct="0">
              <a:spcBef>
                <a:spcPct val="0"/>
              </a:spcBef>
              <a:spcAft>
                <a:spcPct val="0"/>
              </a:spcAft>
              <a:tabLst>
                <a:tab pos="9647238" algn="r"/>
              </a:tabLst>
              <a:defRPr sz="3600" b="1" i="1">
                <a:solidFill>
                  <a:schemeClr val="tx2"/>
                </a:solidFill>
                <a:latin typeface="Arial" charset="0"/>
                <a:cs typeface="Arial" charset="0"/>
              </a:defRPr>
            </a:lvl6pPr>
            <a:lvl7pPr marL="2971800" indent="-228600" algn="ctr" eaLnBrk="0" fontAlgn="base" hangingPunct="0">
              <a:spcBef>
                <a:spcPct val="0"/>
              </a:spcBef>
              <a:spcAft>
                <a:spcPct val="0"/>
              </a:spcAft>
              <a:tabLst>
                <a:tab pos="9647238" algn="r"/>
              </a:tabLst>
              <a:defRPr sz="3600" b="1" i="1">
                <a:solidFill>
                  <a:schemeClr val="tx2"/>
                </a:solidFill>
                <a:latin typeface="Arial" charset="0"/>
                <a:cs typeface="Arial" charset="0"/>
              </a:defRPr>
            </a:lvl7pPr>
            <a:lvl8pPr marL="3429000" indent="-228600" algn="ctr" eaLnBrk="0" fontAlgn="base" hangingPunct="0">
              <a:spcBef>
                <a:spcPct val="0"/>
              </a:spcBef>
              <a:spcAft>
                <a:spcPct val="0"/>
              </a:spcAft>
              <a:tabLst>
                <a:tab pos="9647238" algn="r"/>
              </a:tabLst>
              <a:defRPr sz="3600" b="1" i="1">
                <a:solidFill>
                  <a:schemeClr val="tx2"/>
                </a:solidFill>
                <a:latin typeface="Arial" charset="0"/>
                <a:cs typeface="Arial" charset="0"/>
              </a:defRPr>
            </a:lvl8pPr>
            <a:lvl9pPr marL="3886200" indent="-228600" algn="ctr" eaLnBrk="0" fontAlgn="base" hangingPunct="0">
              <a:spcBef>
                <a:spcPct val="0"/>
              </a:spcBef>
              <a:spcAft>
                <a:spcPct val="0"/>
              </a:spcAft>
              <a:tabLst>
                <a:tab pos="9647238" algn="r"/>
              </a:tabLst>
              <a:defRPr sz="3600" b="1" i="1">
                <a:solidFill>
                  <a:schemeClr val="tx2"/>
                </a:solidFill>
                <a:latin typeface="Arial" charset="0"/>
                <a:cs typeface="Arial" charset="0"/>
              </a:defRPr>
            </a:lvl9pPr>
          </a:lstStyle>
          <a:p>
            <a:pPr algn="just" eaLnBrk="1" fontAlgn="base" hangingPunct="1">
              <a:spcBef>
                <a:spcPct val="0"/>
              </a:spcBef>
              <a:spcAft>
                <a:spcPct val="35000"/>
              </a:spcAft>
              <a:defRPr/>
            </a:pPr>
            <a:r>
              <a:rPr lang="en-GB" altLang="en-US" sz="525" b="0" i="0" dirty="0">
                <a:solidFill>
                  <a:srgbClr val="000000"/>
                </a:solidFill>
              </a:rPr>
              <a:t>31 January 2014	©2014 Deloitte </a:t>
            </a:r>
            <a:r>
              <a:rPr lang="en-GB" altLang="en-US" sz="525" b="0" i="0" dirty="0" err="1">
                <a:solidFill>
                  <a:srgbClr val="000000"/>
                </a:solidFill>
              </a:rPr>
              <a:t>Touche</a:t>
            </a:r>
            <a:r>
              <a:rPr lang="en-GB" altLang="en-US" sz="525" b="0" i="0" dirty="0">
                <a:solidFill>
                  <a:srgbClr val="000000"/>
                </a:solidFill>
              </a:rPr>
              <a:t> Tohmatsu</a:t>
            </a:r>
          </a:p>
        </p:txBody>
      </p:sp>
      <p:sp>
        <p:nvSpPr>
          <p:cNvPr id="819202" name="Rectangle 2"/>
          <p:cNvSpPr>
            <a:spLocks noGrp="1" noChangeArrowheads="1"/>
          </p:cNvSpPr>
          <p:nvPr>
            <p:ph type="sldNum" sz="quarter" idx="4"/>
          </p:nvPr>
        </p:nvSpPr>
        <p:spPr bwMode="auto">
          <a:xfrm>
            <a:off x="4446588" y="4895850"/>
            <a:ext cx="252412" cy="8096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525" b="0" i="0">
                <a:solidFill>
                  <a:srgbClr val="000000"/>
                </a:solidFill>
              </a:defRPr>
            </a:lvl1pPr>
          </a:lstStyle>
          <a:p>
            <a:pPr algn="ctr" fontAlgn="base">
              <a:spcBef>
                <a:spcPct val="0"/>
              </a:spcBef>
              <a:spcAft>
                <a:spcPct val="0"/>
              </a:spcAft>
            </a:pPr>
            <a:fld id="{1B50CD44-4D37-4EFD-BBE3-B79A7EE4DA3A}" type="slidenum">
              <a:rPr lang="en-GB" altLang="en-US" smtClean="0">
                <a:cs typeface="Arial" panose="020B0604020202020204" pitchFamily="34" charset="0"/>
              </a:rPr>
              <a:pPr algn="ctr" fontAlgn="base">
                <a:spcBef>
                  <a:spcPct val="0"/>
                </a:spcBef>
                <a:spcAft>
                  <a:spcPct val="0"/>
                </a:spcAft>
              </a:pPr>
              <a:t>‹#›</a:t>
            </a:fld>
            <a:endParaRPr lang="en-GB" altLang="en-US">
              <a:solidFill>
                <a:srgbClr val="FFFFFF"/>
              </a:solidFill>
              <a:latin typeface="Verdana" panose="020B0604030504040204" pitchFamily="34" charset="0"/>
              <a:cs typeface="Arial" panose="020B0604020202020204" pitchFamily="34" charset="0"/>
            </a:endParaRPr>
          </a:p>
        </p:txBody>
      </p:sp>
      <p:sp>
        <p:nvSpPr>
          <p:cNvPr id="7172" name="Rectangle 4"/>
          <p:cNvSpPr>
            <a:spLocks noChangeArrowheads="1"/>
          </p:cNvSpPr>
          <p:nvPr/>
        </p:nvSpPr>
        <p:spPr bwMode="auto">
          <a:xfrm>
            <a:off x="5591176" y="121444"/>
            <a:ext cx="3167063" cy="113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i="1">
                <a:solidFill>
                  <a:schemeClr val="tx2"/>
                </a:solidFill>
                <a:latin typeface="Arial" charset="0"/>
                <a:cs typeface="Arial" charset="0"/>
              </a:defRPr>
            </a:lvl1pPr>
            <a:lvl2pPr marL="742950" indent="-285750" eaLnBrk="0" hangingPunct="0">
              <a:defRPr sz="3600" b="1" i="1">
                <a:solidFill>
                  <a:schemeClr val="tx2"/>
                </a:solidFill>
                <a:latin typeface="Arial" charset="0"/>
                <a:cs typeface="Arial" charset="0"/>
              </a:defRPr>
            </a:lvl2pPr>
            <a:lvl3pPr marL="1143000" indent="-228600" eaLnBrk="0" hangingPunct="0">
              <a:defRPr sz="3600" b="1" i="1">
                <a:solidFill>
                  <a:schemeClr val="tx2"/>
                </a:solidFill>
                <a:latin typeface="Arial" charset="0"/>
                <a:cs typeface="Arial" charset="0"/>
              </a:defRPr>
            </a:lvl3pPr>
            <a:lvl4pPr marL="1600200" indent="-228600" eaLnBrk="0" hangingPunct="0">
              <a:defRPr sz="3600" b="1" i="1">
                <a:solidFill>
                  <a:schemeClr val="tx2"/>
                </a:solidFill>
                <a:latin typeface="Arial" charset="0"/>
                <a:cs typeface="Arial" charset="0"/>
              </a:defRPr>
            </a:lvl4pPr>
            <a:lvl5pPr marL="2057400" indent="-228600" eaLnBrk="0" hangingPunct="0">
              <a:defRPr sz="3600" b="1" i="1">
                <a:solidFill>
                  <a:schemeClr val="tx2"/>
                </a:solidFill>
                <a:latin typeface="Arial" charset="0"/>
                <a:cs typeface="Arial" charset="0"/>
              </a:defRPr>
            </a:lvl5pPr>
            <a:lvl6pPr marL="2514600" indent="-228600" algn="ctr" eaLnBrk="0" fontAlgn="base" hangingPunct="0">
              <a:spcBef>
                <a:spcPct val="0"/>
              </a:spcBef>
              <a:spcAft>
                <a:spcPct val="0"/>
              </a:spcAft>
              <a:defRPr sz="3600" b="1" i="1">
                <a:solidFill>
                  <a:schemeClr val="tx2"/>
                </a:solidFill>
                <a:latin typeface="Arial" charset="0"/>
                <a:cs typeface="Arial" charset="0"/>
              </a:defRPr>
            </a:lvl6pPr>
            <a:lvl7pPr marL="2971800" indent="-228600" algn="ctr" eaLnBrk="0" fontAlgn="base" hangingPunct="0">
              <a:spcBef>
                <a:spcPct val="0"/>
              </a:spcBef>
              <a:spcAft>
                <a:spcPct val="0"/>
              </a:spcAft>
              <a:defRPr sz="3600" b="1" i="1">
                <a:solidFill>
                  <a:schemeClr val="tx2"/>
                </a:solidFill>
                <a:latin typeface="Arial" charset="0"/>
                <a:cs typeface="Arial" charset="0"/>
              </a:defRPr>
            </a:lvl7pPr>
            <a:lvl8pPr marL="3429000" indent="-228600" algn="ctr" eaLnBrk="0" fontAlgn="base" hangingPunct="0">
              <a:spcBef>
                <a:spcPct val="0"/>
              </a:spcBef>
              <a:spcAft>
                <a:spcPct val="0"/>
              </a:spcAft>
              <a:defRPr sz="3600" b="1" i="1">
                <a:solidFill>
                  <a:schemeClr val="tx2"/>
                </a:solidFill>
                <a:latin typeface="Arial" charset="0"/>
                <a:cs typeface="Arial" charset="0"/>
              </a:defRPr>
            </a:lvl8pPr>
            <a:lvl9pPr marL="3886200" indent="-228600" algn="ctr" eaLnBrk="0" fontAlgn="base" hangingPunct="0">
              <a:spcBef>
                <a:spcPct val="0"/>
              </a:spcBef>
              <a:spcAft>
                <a:spcPct val="0"/>
              </a:spcAft>
              <a:defRPr sz="3600" b="1" i="1">
                <a:solidFill>
                  <a:schemeClr val="tx2"/>
                </a:solidFill>
                <a:latin typeface="Arial" charset="0"/>
                <a:cs typeface="Arial" charset="0"/>
              </a:defRPr>
            </a:lvl9pPr>
          </a:lstStyle>
          <a:p>
            <a:pPr algn="r" eaLnBrk="1" fontAlgn="base" hangingPunct="1">
              <a:spcBef>
                <a:spcPct val="0"/>
              </a:spcBef>
              <a:spcAft>
                <a:spcPct val="0"/>
              </a:spcAft>
              <a:defRPr/>
            </a:pPr>
            <a:endParaRPr lang="en-GB" altLang="en-US" sz="750" i="0">
              <a:solidFill>
                <a:srgbClr val="000066"/>
              </a:solidFill>
            </a:endParaRPr>
          </a:p>
        </p:txBody>
      </p:sp>
      <p:sp>
        <p:nvSpPr>
          <p:cNvPr id="6149" name="Rectangle 5"/>
          <p:cNvSpPr>
            <a:spLocks noGrp="1" noChangeArrowheads="1"/>
          </p:cNvSpPr>
          <p:nvPr>
            <p:ph type="title"/>
          </p:nvPr>
        </p:nvSpPr>
        <p:spPr bwMode="auto">
          <a:xfrm>
            <a:off x="5591176" y="121444"/>
            <a:ext cx="3433763" cy="11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6150" name="Rectangle 6"/>
          <p:cNvSpPr>
            <a:spLocks noGrp="1" noChangeArrowheads="1"/>
          </p:cNvSpPr>
          <p:nvPr>
            <p:ph type="body" idx="1"/>
          </p:nvPr>
        </p:nvSpPr>
        <p:spPr bwMode="auto">
          <a:xfrm>
            <a:off x="106364" y="1059657"/>
            <a:ext cx="8918575" cy="3645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extLst>
      <p:ext uri="{BB962C8B-B14F-4D97-AF65-F5344CB8AC3E}">
        <p14:creationId xmlns:p14="http://schemas.microsoft.com/office/powerpoint/2010/main" val="3490891353"/>
      </p:ext>
    </p:extLst>
  </p:cSld>
  <p:clrMap bg1="dk2" tx1="lt1" bg2="dk1"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Lst>
  <p:hf hdr="0"/>
  <p:txStyles>
    <p:titleStyle>
      <a:lvl1pPr algn="r" rtl="0" eaLnBrk="0" fontAlgn="base" hangingPunct="0">
        <a:spcBef>
          <a:spcPct val="0"/>
        </a:spcBef>
        <a:spcAft>
          <a:spcPct val="0"/>
        </a:spcAft>
        <a:defRPr sz="750" b="1">
          <a:solidFill>
            <a:schemeClr val="bg1"/>
          </a:solidFill>
          <a:latin typeface="+mj-lt"/>
          <a:ea typeface="+mj-ea"/>
          <a:cs typeface="+mj-cs"/>
        </a:defRPr>
      </a:lvl1pPr>
      <a:lvl2pPr algn="r" rtl="0" eaLnBrk="0" fontAlgn="base" hangingPunct="0">
        <a:spcBef>
          <a:spcPct val="0"/>
        </a:spcBef>
        <a:spcAft>
          <a:spcPct val="0"/>
        </a:spcAft>
        <a:defRPr sz="750" b="1">
          <a:solidFill>
            <a:schemeClr val="bg1"/>
          </a:solidFill>
          <a:latin typeface="Arial" charset="0"/>
          <a:cs typeface="Arial" charset="0"/>
        </a:defRPr>
      </a:lvl2pPr>
      <a:lvl3pPr algn="r" rtl="0" eaLnBrk="0" fontAlgn="base" hangingPunct="0">
        <a:spcBef>
          <a:spcPct val="0"/>
        </a:spcBef>
        <a:spcAft>
          <a:spcPct val="0"/>
        </a:spcAft>
        <a:defRPr sz="750" b="1">
          <a:solidFill>
            <a:schemeClr val="bg1"/>
          </a:solidFill>
          <a:latin typeface="Arial" charset="0"/>
          <a:cs typeface="Arial" charset="0"/>
        </a:defRPr>
      </a:lvl3pPr>
      <a:lvl4pPr algn="r" rtl="0" eaLnBrk="0" fontAlgn="base" hangingPunct="0">
        <a:spcBef>
          <a:spcPct val="0"/>
        </a:spcBef>
        <a:spcAft>
          <a:spcPct val="0"/>
        </a:spcAft>
        <a:defRPr sz="750" b="1">
          <a:solidFill>
            <a:schemeClr val="bg1"/>
          </a:solidFill>
          <a:latin typeface="Arial" charset="0"/>
          <a:cs typeface="Arial" charset="0"/>
        </a:defRPr>
      </a:lvl4pPr>
      <a:lvl5pPr algn="r" rtl="0" eaLnBrk="0" fontAlgn="base" hangingPunct="0">
        <a:spcBef>
          <a:spcPct val="0"/>
        </a:spcBef>
        <a:spcAft>
          <a:spcPct val="0"/>
        </a:spcAft>
        <a:defRPr sz="750" b="1">
          <a:solidFill>
            <a:schemeClr val="bg1"/>
          </a:solidFill>
          <a:latin typeface="Arial" charset="0"/>
          <a:cs typeface="Arial" charset="0"/>
        </a:defRPr>
      </a:lvl5pPr>
      <a:lvl6pPr marL="342900" algn="r" rtl="0" fontAlgn="base">
        <a:spcBef>
          <a:spcPct val="0"/>
        </a:spcBef>
        <a:spcAft>
          <a:spcPct val="0"/>
        </a:spcAft>
        <a:defRPr sz="750" b="1">
          <a:solidFill>
            <a:srgbClr val="000066"/>
          </a:solidFill>
          <a:latin typeface="Arial" charset="0"/>
          <a:cs typeface="Arial" charset="0"/>
        </a:defRPr>
      </a:lvl6pPr>
      <a:lvl7pPr marL="685800" algn="r" rtl="0" fontAlgn="base">
        <a:spcBef>
          <a:spcPct val="0"/>
        </a:spcBef>
        <a:spcAft>
          <a:spcPct val="0"/>
        </a:spcAft>
        <a:defRPr sz="750" b="1">
          <a:solidFill>
            <a:srgbClr val="000066"/>
          </a:solidFill>
          <a:latin typeface="Arial" charset="0"/>
          <a:cs typeface="Arial" charset="0"/>
        </a:defRPr>
      </a:lvl7pPr>
      <a:lvl8pPr marL="1028700" algn="r" rtl="0" fontAlgn="base">
        <a:spcBef>
          <a:spcPct val="0"/>
        </a:spcBef>
        <a:spcAft>
          <a:spcPct val="0"/>
        </a:spcAft>
        <a:defRPr sz="750" b="1">
          <a:solidFill>
            <a:srgbClr val="000066"/>
          </a:solidFill>
          <a:latin typeface="Arial" charset="0"/>
          <a:cs typeface="Arial" charset="0"/>
        </a:defRPr>
      </a:lvl8pPr>
      <a:lvl9pPr marL="1371600" algn="r" rtl="0" fontAlgn="base">
        <a:spcBef>
          <a:spcPct val="0"/>
        </a:spcBef>
        <a:spcAft>
          <a:spcPct val="0"/>
        </a:spcAft>
        <a:defRPr sz="750" b="1">
          <a:solidFill>
            <a:srgbClr val="000066"/>
          </a:solidFill>
          <a:latin typeface="Arial" charset="0"/>
          <a:cs typeface="Arial" charset="0"/>
        </a:defRPr>
      </a:lvl9pPr>
    </p:titleStyle>
    <p:bodyStyle>
      <a:lvl1pPr algn="just" rtl="0" eaLnBrk="0" fontAlgn="base" hangingPunct="0">
        <a:spcBef>
          <a:spcPct val="0"/>
        </a:spcBef>
        <a:spcAft>
          <a:spcPct val="35000"/>
        </a:spcAft>
        <a:tabLst>
          <a:tab pos="4286250" algn="l"/>
        </a:tabLst>
        <a:defRPr sz="825" b="1">
          <a:solidFill>
            <a:schemeClr val="accent2"/>
          </a:solidFill>
          <a:latin typeface="+mn-lt"/>
          <a:ea typeface="+mn-ea"/>
          <a:cs typeface="+mn-cs"/>
        </a:defRPr>
      </a:lvl1pPr>
      <a:lvl2pPr marL="134541" indent="-134541" algn="just" rtl="0" eaLnBrk="0" fontAlgn="base" hangingPunct="0">
        <a:spcBef>
          <a:spcPct val="0"/>
        </a:spcBef>
        <a:spcAft>
          <a:spcPct val="35000"/>
        </a:spcAft>
        <a:buFont typeface="Arial" panose="020B0604020202020204" pitchFamily="34" charset="0"/>
        <a:tabLst>
          <a:tab pos="4286250" algn="l"/>
        </a:tabLst>
        <a:defRPr sz="750" b="1">
          <a:solidFill>
            <a:schemeClr val="bg1"/>
          </a:solidFill>
          <a:latin typeface="+mn-lt"/>
          <a:cs typeface="+mn-cs"/>
        </a:defRPr>
      </a:lvl2pPr>
      <a:lvl3pPr marL="136922" indent="-135731" algn="just" rtl="0" eaLnBrk="0" fontAlgn="base" hangingPunct="0">
        <a:spcBef>
          <a:spcPct val="0"/>
        </a:spcBef>
        <a:spcAft>
          <a:spcPct val="35000"/>
        </a:spcAft>
        <a:buFont typeface="Arial" panose="020B0604020202020204" pitchFamily="34" charset="0"/>
        <a:buChar char="•"/>
        <a:tabLst>
          <a:tab pos="4286250" algn="l"/>
        </a:tabLst>
        <a:defRPr sz="750">
          <a:solidFill>
            <a:srgbClr val="000000"/>
          </a:solidFill>
          <a:latin typeface="+mn-lt"/>
          <a:cs typeface="+mn-cs"/>
        </a:defRPr>
      </a:lvl3pPr>
      <a:lvl4pPr marL="261938" indent="-134541" algn="just" rtl="0" eaLnBrk="0" fontAlgn="base" hangingPunct="0">
        <a:spcBef>
          <a:spcPct val="0"/>
        </a:spcBef>
        <a:spcAft>
          <a:spcPct val="35000"/>
        </a:spcAft>
        <a:buFont typeface="Arial" panose="020B0604020202020204" pitchFamily="34" charset="0"/>
        <a:buChar char="–"/>
        <a:tabLst>
          <a:tab pos="4286250" algn="l"/>
        </a:tabLst>
        <a:defRPr sz="750">
          <a:solidFill>
            <a:srgbClr val="000000"/>
          </a:solidFill>
          <a:latin typeface="+mn-lt"/>
          <a:cs typeface="+mn-cs"/>
        </a:defRPr>
      </a:lvl4pPr>
      <a:lvl5pPr marL="396479" indent="-135731" algn="just" rtl="0" eaLnBrk="0" fontAlgn="base" hangingPunct="0">
        <a:spcBef>
          <a:spcPct val="0"/>
        </a:spcBef>
        <a:spcAft>
          <a:spcPct val="35000"/>
        </a:spcAft>
        <a:buFont typeface="Arial" panose="020B0604020202020204" pitchFamily="34" charset="0"/>
        <a:buChar char="·"/>
        <a:tabLst>
          <a:tab pos="4286250" algn="l"/>
        </a:tabLst>
        <a:defRPr sz="750">
          <a:solidFill>
            <a:srgbClr val="000000"/>
          </a:solidFill>
          <a:latin typeface="+mn-lt"/>
          <a:cs typeface="+mn-cs"/>
        </a:defRPr>
      </a:lvl5pPr>
      <a:lvl6pPr marL="883444" indent="-135731" algn="just" rtl="0" fontAlgn="base">
        <a:spcBef>
          <a:spcPct val="0"/>
        </a:spcBef>
        <a:spcAft>
          <a:spcPct val="35000"/>
        </a:spcAft>
        <a:buFont typeface="Arial" charset="0"/>
        <a:buChar char="-"/>
        <a:tabLst>
          <a:tab pos="4286250" algn="l"/>
        </a:tabLst>
        <a:defRPr sz="750">
          <a:solidFill>
            <a:srgbClr val="000000"/>
          </a:solidFill>
          <a:latin typeface="+mn-lt"/>
          <a:cs typeface="+mn-cs"/>
        </a:defRPr>
      </a:lvl6pPr>
      <a:lvl7pPr marL="1226344" indent="-135731" algn="just" rtl="0" fontAlgn="base">
        <a:spcBef>
          <a:spcPct val="0"/>
        </a:spcBef>
        <a:spcAft>
          <a:spcPct val="35000"/>
        </a:spcAft>
        <a:buFont typeface="Arial" charset="0"/>
        <a:buChar char="-"/>
        <a:tabLst>
          <a:tab pos="4286250" algn="l"/>
        </a:tabLst>
        <a:defRPr sz="750">
          <a:solidFill>
            <a:srgbClr val="000000"/>
          </a:solidFill>
          <a:latin typeface="+mn-lt"/>
          <a:cs typeface="+mn-cs"/>
        </a:defRPr>
      </a:lvl7pPr>
      <a:lvl8pPr marL="1569244" indent="-135731" algn="just" rtl="0" fontAlgn="base">
        <a:spcBef>
          <a:spcPct val="0"/>
        </a:spcBef>
        <a:spcAft>
          <a:spcPct val="35000"/>
        </a:spcAft>
        <a:buFont typeface="Arial" charset="0"/>
        <a:buChar char="-"/>
        <a:tabLst>
          <a:tab pos="4286250" algn="l"/>
        </a:tabLst>
        <a:defRPr sz="750">
          <a:solidFill>
            <a:srgbClr val="000000"/>
          </a:solidFill>
          <a:latin typeface="+mn-lt"/>
          <a:cs typeface="+mn-cs"/>
        </a:defRPr>
      </a:lvl8pPr>
      <a:lvl9pPr marL="1912144" indent="-135731" algn="just" rtl="0" fontAlgn="base">
        <a:spcBef>
          <a:spcPct val="0"/>
        </a:spcBef>
        <a:spcAft>
          <a:spcPct val="35000"/>
        </a:spcAft>
        <a:buFont typeface="Arial" charset="0"/>
        <a:buChar char="-"/>
        <a:tabLst>
          <a:tab pos="4286250" algn="l"/>
        </a:tabLst>
        <a:defRPr sz="750">
          <a:solidFill>
            <a:srgbClr val="000000"/>
          </a:solidFill>
          <a:latin typeface="+mn-lt"/>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2B24E37C-A02E-4908-A45D-0B0FBE3C883E}" type="datetimeFigureOut">
              <a:rPr lang="en-NZ" smtClean="0"/>
              <a:t>21/08/2020</a:t>
            </a:fld>
            <a:endParaRPr lang="en-NZ"/>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4AFC124-3344-4198-9E79-2695BD3037B0}" type="slidenum">
              <a:rPr lang="en-NZ" smtClean="0"/>
              <a:t>‹#›</a:t>
            </a:fld>
            <a:endParaRPr lang="en-NZ"/>
          </a:p>
        </p:txBody>
      </p:sp>
    </p:spTree>
    <p:extLst>
      <p:ext uri="{BB962C8B-B14F-4D97-AF65-F5344CB8AC3E}">
        <p14:creationId xmlns:p14="http://schemas.microsoft.com/office/powerpoint/2010/main" val="619786221"/>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427F6C1-CE63-E34B-9E7D-54A2EE49FA0D}" type="datetimeFigureOut">
              <a:rPr lang="en-US" smtClean="0"/>
              <a:t>8/21/2020</a:t>
            </a:fld>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6194822-9749-C24D-87DE-20E637AFB25E}" type="slidenum">
              <a:rPr lang="en-US" smtClean="0"/>
              <a:t>‹#›</a:t>
            </a:fld>
            <a:endParaRPr lang="en-US"/>
          </a:p>
        </p:txBody>
      </p:sp>
    </p:spTree>
    <p:extLst>
      <p:ext uri="{BB962C8B-B14F-4D97-AF65-F5344CB8AC3E}">
        <p14:creationId xmlns:p14="http://schemas.microsoft.com/office/powerpoint/2010/main" val="1715714182"/>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7C01DCA-ED18-41D5-A9DF-B57B2882F875}"/>
              </a:ext>
            </a:extLst>
          </p:cNvPr>
          <p:cNvSpPr txBox="1"/>
          <p:nvPr/>
        </p:nvSpPr>
        <p:spPr>
          <a:xfrm>
            <a:off x="-180528" y="1851670"/>
            <a:ext cx="9144000" cy="1985159"/>
          </a:xfrm>
          <a:prstGeom prst="rect">
            <a:avLst/>
          </a:prstGeom>
          <a:noFill/>
        </p:spPr>
        <p:txBody>
          <a:bodyPr wrap="square" rtlCol="0">
            <a:spAutoFit/>
          </a:bodyPr>
          <a:lstStyle/>
          <a:p>
            <a:pPr algn="ctr">
              <a:spcBef>
                <a:spcPts val="600"/>
              </a:spcBef>
            </a:pPr>
            <a:r>
              <a:rPr lang="en-NZ" sz="2800" b="1" dirty="0">
                <a:latin typeface="Guardian Sans Semibold" panose="020B0703050503060803" pitchFamily="34" charset="0"/>
              </a:rPr>
              <a:t>Covid Emergency Response Measures:</a:t>
            </a:r>
          </a:p>
          <a:p>
            <a:pPr algn="ctr">
              <a:spcBef>
                <a:spcPts val="600"/>
              </a:spcBef>
            </a:pPr>
            <a:r>
              <a:rPr lang="en-NZ" sz="2800" b="1" dirty="0">
                <a:latin typeface="Guardian Sans Semibold" panose="020B0703050503060803" pitchFamily="34" charset="0"/>
              </a:rPr>
              <a:t> The Rule of Law or the law of rulers?</a:t>
            </a:r>
            <a:br>
              <a:rPr lang="en-NZ" sz="2800" b="1" dirty="0">
                <a:latin typeface="Guardian Sans Semibold" panose="020B0703050503060803" pitchFamily="34" charset="0"/>
              </a:rPr>
            </a:br>
            <a:br>
              <a:rPr lang="en-NZ" sz="4200" b="1" dirty="0">
                <a:latin typeface="Guardian Sans Semibold" panose="020B0703050503060803" pitchFamily="34" charset="0"/>
                <a:ea typeface="Arial Unicode MS" panose="020B0604020202020204" pitchFamily="34" charset="-128"/>
                <a:cs typeface="Arial" panose="020B0604020202020204" pitchFamily="34" charset="0"/>
              </a:rPr>
            </a:br>
            <a:r>
              <a:rPr lang="en-NZ" sz="2000" b="1" dirty="0">
                <a:latin typeface="Guardian Sans Semibold" panose="020B0703050503060803" pitchFamily="34" charset="0"/>
                <a:ea typeface="Arial Unicode MS" panose="020B0604020202020204" pitchFamily="34" charset="-128"/>
                <a:cs typeface="Arial" panose="020B0604020202020204" pitchFamily="34" charset="0"/>
              </a:rPr>
              <a:t>Roger Partridge</a:t>
            </a:r>
            <a:endParaRPr lang="en-NZ" sz="2400" b="1" dirty="0">
              <a:latin typeface="Guardian Sans Semibold" panose="020B0703050503060803" pitchFamily="34" charset="0"/>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2115064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223135" y="411510"/>
            <a:ext cx="7920880" cy="360227"/>
          </a:xfrm>
          <a:prstGeom prst="rect">
            <a:avLst/>
          </a:prstGeom>
          <a:noFill/>
        </p:spPr>
        <p:txBody>
          <a:bodyPr wrap="square" rtlCol="0">
            <a:spAutoFit/>
          </a:bodyPr>
          <a:lstStyle/>
          <a:p>
            <a:pPr>
              <a:lnSpc>
                <a:spcPts val="1800"/>
              </a:lnSpc>
              <a:spcAft>
                <a:spcPts val="1800"/>
              </a:spcAft>
            </a:pPr>
            <a:r>
              <a:rPr lang="en-N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Do Government’s actions raise rule of law concerns?</a:t>
            </a:r>
            <a:endParaRPr lang="en-NZ"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55BA38B-4EDF-4052-AAB9-FC32CFC2019A}"/>
              </a:ext>
            </a:extLst>
          </p:cNvPr>
          <p:cNvSpPr txBox="1"/>
          <p:nvPr/>
        </p:nvSpPr>
        <p:spPr>
          <a:xfrm>
            <a:off x="827584" y="1635646"/>
            <a:ext cx="7657433" cy="2198294"/>
          </a:xfrm>
          <a:prstGeom prst="rect">
            <a:avLst/>
          </a:prstGeom>
          <a:noFill/>
        </p:spPr>
        <p:txBody>
          <a:bodyPr wrap="square">
            <a:spAutoFit/>
          </a:bodyPr>
          <a:lstStyle/>
          <a:p>
            <a:pPr marL="342900" lvl="1" indent="-342900">
              <a:lnSpc>
                <a:spcPts val="1600"/>
              </a:lnSpc>
              <a:spcAft>
                <a:spcPts val="1800"/>
              </a:spcAft>
              <a:buFont typeface="Symbol" panose="05050102010706020507" pitchFamily="18" charset="2"/>
              <a:buChar char=""/>
            </a:pPr>
            <a:r>
              <a:rPr lang="en-NZ" dirty="0"/>
              <a:t>The High Court agreed that the two orders were </a:t>
            </a:r>
            <a:r>
              <a:rPr lang="en-NZ" i="1" dirty="0"/>
              <a:t>valid</a:t>
            </a:r>
            <a:r>
              <a:rPr lang="en-NZ" dirty="0"/>
              <a:t>, even if the first one was </a:t>
            </a:r>
            <a:r>
              <a:rPr lang="en-NZ" i="1" dirty="0"/>
              <a:t>too narrow</a:t>
            </a:r>
          </a:p>
          <a:p>
            <a:pPr marL="342900" lvl="1" indent="-342900">
              <a:lnSpc>
                <a:spcPts val="1600"/>
              </a:lnSpc>
              <a:spcAft>
                <a:spcPts val="1800"/>
              </a:spcAft>
              <a:buFont typeface="Symbol" panose="05050102010706020507" pitchFamily="18" charset="2"/>
              <a:buChar char=""/>
            </a:pPr>
            <a:r>
              <a:rPr lang="en-NZ" dirty="0"/>
              <a:t>Government’s response was nevertheless unsatisfactory</a:t>
            </a:r>
          </a:p>
          <a:p>
            <a:pPr algn="ctr">
              <a:lnSpc>
                <a:spcPts val="1600"/>
              </a:lnSpc>
              <a:spcAft>
                <a:spcPts val="0"/>
              </a:spcAft>
            </a:pPr>
            <a:r>
              <a:rPr lang="en-NZ" dirty="0"/>
              <a:t>“I emphasise at the outset that I am satisfied the Director-General’s orders were lawfully made. Further, there has always been a lawful basis for enforcement action by Police, under both the Health Act and Civil Defence Emergency Management Act 2002.”</a:t>
            </a:r>
          </a:p>
          <a:p>
            <a:pPr algn="ctr">
              <a:lnSpc>
                <a:spcPts val="1600"/>
              </a:lnSpc>
              <a:spcAft>
                <a:spcPts val="0"/>
              </a:spcAft>
            </a:pPr>
            <a:r>
              <a:rPr lang="en-NZ" sz="1600" b="1" dirty="0"/>
              <a:t>Attorney General, David Parker, Facebook </a:t>
            </a:r>
          </a:p>
        </p:txBody>
      </p:sp>
    </p:spTree>
    <p:extLst>
      <p:ext uri="{BB962C8B-B14F-4D97-AF65-F5344CB8AC3E}">
        <p14:creationId xmlns:p14="http://schemas.microsoft.com/office/powerpoint/2010/main" val="2706885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07504" y="195486"/>
            <a:ext cx="8712968" cy="507831"/>
          </a:xfrm>
          <a:prstGeom prst="rect">
            <a:avLst/>
          </a:prstGeom>
          <a:noFill/>
        </p:spPr>
        <p:txBody>
          <a:bodyPr wrap="square" rtlCol="0">
            <a:spAutoFit/>
          </a:bodyPr>
          <a:lstStyle/>
          <a:p>
            <a:pPr algn="r"/>
            <a:r>
              <a:rPr lang="en-AU" sz="2700" b="1" dirty="0"/>
              <a:t>Rule of law breaches</a:t>
            </a:r>
          </a:p>
        </p:txBody>
      </p:sp>
      <p:sp>
        <p:nvSpPr>
          <p:cNvPr id="4" name="TextBox 3">
            <a:extLst>
              <a:ext uri="{FF2B5EF4-FFF2-40B4-BE49-F238E27FC236}">
                <a16:creationId xmlns:a16="http://schemas.microsoft.com/office/drawing/2014/main" id="{8AC59519-7210-4AED-B755-63DC0E7E5006}"/>
              </a:ext>
            </a:extLst>
          </p:cNvPr>
          <p:cNvSpPr txBox="1"/>
          <p:nvPr/>
        </p:nvSpPr>
        <p:spPr>
          <a:xfrm>
            <a:off x="611560" y="1635646"/>
            <a:ext cx="6932262" cy="2957861"/>
          </a:xfrm>
          <a:prstGeom prst="rect">
            <a:avLst/>
          </a:prstGeom>
          <a:noFill/>
        </p:spPr>
        <p:txBody>
          <a:bodyPr wrap="square">
            <a:spAutoFit/>
          </a:bodyPr>
          <a:lstStyle/>
          <a:p>
            <a:pPr marL="800100" lvl="1" indent="-342900">
              <a:lnSpc>
                <a:spcPts val="1800"/>
              </a:lnSpc>
              <a:spcAft>
                <a:spcPts val="600"/>
              </a:spcAft>
              <a:buFont typeface="Symbol" panose="05050102010706020507" pitchFamily="18" charset="2"/>
              <a:buChar char=""/>
            </a:pPr>
            <a:r>
              <a:rPr lang="en-N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 legal basis for Level 4 lockdown powers purportedly exercised by the Government</a:t>
            </a:r>
          </a:p>
          <a:p>
            <a:pPr marL="800100" lvl="1" indent="-342900">
              <a:lnSpc>
                <a:spcPts val="1800"/>
              </a:lnSpc>
              <a:spcAft>
                <a:spcPts val="600"/>
              </a:spcAft>
              <a:buFont typeface="Symbol" panose="05050102010706020507" pitchFamily="18" charset="2"/>
              <a:buChar char=""/>
            </a:pPr>
            <a:r>
              <a:rPr lang="en-NZ" dirty="0">
                <a:solidFill>
                  <a:srgbClr val="000000"/>
                </a:solidFill>
                <a:latin typeface="Calibri" panose="020F0502020204030204" pitchFamily="34" charset="0"/>
                <a:ea typeface="Calibri" panose="020F0502020204030204" pitchFamily="34" charset="0"/>
                <a:cs typeface="Times New Roman" panose="02020603050405020304" pitchFamily="18" charset="0"/>
              </a:rPr>
              <a:t>Did Attorney General breached duty to uphold rule of law?</a:t>
            </a:r>
          </a:p>
          <a:p>
            <a:pPr marL="800100" lvl="1" indent="-342900">
              <a:lnSpc>
                <a:spcPts val="1800"/>
              </a:lnSpc>
              <a:spcAft>
                <a:spcPts val="600"/>
              </a:spcAft>
              <a:buFont typeface="Symbol" panose="05050102010706020507" pitchFamily="18" charset="2"/>
              <a:buChar char=""/>
            </a:pPr>
            <a:r>
              <a:rPr lang="en-NZ" dirty="0">
                <a:solidFill>
                  <a:srgbClr val="000000"/>
                </a:solidFill>
                <a:latin typeface="Calibri" panose="020F0502020204030204" pitchFamily="34" charset="0"/>
                <a:ea typeface="Calibri" panose="020F0502020204030204" pitchFamily="34" charset="0"/>
                <a:cs typeface="Times New Roman" panose="02020603050405020304" pitchFamily="18" charset="0"/>
              </a:rPr>
              <a:t>Overall messiness also raises rule of law issue:</a:t>
            </a:r>
          </a:p>
          <a:p>
            <a:pPr marL="800100" lvl="1" indent="-342900">
              <a:lnSpc>
                <a:spcPts val="1800"/>
              </a:lnSpc>
              <a:spcAft>
                <a:spcPts val="600"/>
              </a:spcAft>
              <a:buFont typeface="Symbol" panose="05050102010706020507" pitchFamily="18" charset="2"/>
              <a:buChar char=""/>
            </a:pPr>
            <a:r>
              <a:rPr lang="en-NZ" dirty="0"/>
              <a:t>Was the law as “accessible and, so far as possible, intelligible, clear and predictable” as rule of law requires?</a:t>
            </a:r>
            <a:endParaRPr lang="en-NZ" sz="2400" dirty="0"/>
          </a:p>
          <a:p>
            <a:pPr marL="342900" lvl="0" indent="-342900">
              <a:lnSpc>
                <a:spcPts val="1800"/>
              </a:lnSpc>
              <a:spcAft>
                <a:spcPts val="600"/>
              </a:spcAft>
              <a:buFont typeface="Symbol" panose="05050102010706020507" pitchFamily="18" charset="2"/>
              <a:buChar char=""/>
            </a:pPr>
            <a:endParaRPr lang="en-NZ"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600"/>
              </a:spcAft>
              <a:buFont typeface="Symbol" panose="05050102010706020507" pitchFamily="18" charset="2"/>
              <a:buChar char=""/>
            </a:pPr>
            <a:endParaRPr lang="en-N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600"/>
              </a:spcAft>
              <a:buFont typeface="Symbol" panose="05050102010706020507" pitchFamily="18" charset="2"/>
              <a:buChar char=""/>
            </a:pPr>
            <a:endParaRPr lang="en-N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600"/>
              </a:spcAft>
              <a:buFont typeface="Symbol" panose="05050102010706020507" pitchFamily="18" charset="2"/>
              <a:buChar cha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6130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403648" y="245469"/>
            <a:ext cx="7560840" cy="507831"/>
          </a:xfrm>
          <a:prstGeom prst="rect">
            <a:avLst/>
          </a:prstGeom>
          <a:noFill/>
        </p:spPr>
        <p:txBody>
          <a:bodyPr wrap="square" rtlCol="0">
            <a:spAutoFit/>
          </a:bodyPr>
          <a:lstStyle/>
          <a:p>
            <a:pPr algn="r"/>
            <a:r>
              <a:rPr lang="en-AU" sz="2700" b="1" dirty="0"/>
              <a:t>Former AG, Christopher Finlayson QC </a:t>
            </a:r>
          </a:p>
        </p:txBody>
      </p:sp>
      <p:sp>
        <p:nvSpPr>
          <p:cNvPr id="4" name="TextBox 3">
            <a:extLst>
              <a:ext uri="{FF2B5EF4-FFF2-40B4-BE49-F238E27FC236}">
                <a16:creationId xmlns:a16="http://schemas.microsoft.com/office/drawing/2014/main" id="{0ECD277D-A7FE-4967-AB82-3A78A92CB781}"/>
              </a:ext>
            </a:extLst>
          </p:cNvPr>
          <p:cNvSpPr txBox="1"/>
          <p:nvPr/>
        </p:nvSpPr>
        <p:spPr>
          <a:xfrm>
            <a:off x="395536" y="1347614"/>
            <a:ext cx="8208912" cy="2975495"/>
          </a:xfrm>
          <a:prstGeom prst="rect">
            <a:avLst/>
          </a:prstGeom>
          <a:noFill/>
        </p:spPr>
        <p:txBody>
          <a:bodyPr wrap="square">
            <a:spAutoFit/>
          </a:bodyPr>
          <a:lstStyle/>
          <a:p>
            <a:pPr marL="457200">
              <a:lnSpc>
                <a:spcPct val="107000"/>
              </a:lnSpc>
              <a:spcAft>
                <a:spcPts val="1800"/>
              </a:spcAft>
            </a:pPr>
            <a:r>
              <a:rPr lang="en-NZ"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NZ" sz="1800" i="1" dirty="0">
                <a:solidFill>
                  <a:srgbClr val="222222"/>
                </a:solidFill>
                <a:effectLst/>
                <a:latin typeface="Helvetica" panose="020B0604020202020204" pitchFamily="34" charset="0"/>
                <a:ea typeface="Calibri" panose="020F0502020204030204" pitchFamily="34" charset="0"/>
                <a:cs typeface="Times New Roman" panose="02020603050405020304" pitchFamily="18" charset="0"/>
              </a:rPr>
              <a:t>How many of us were ever really sure of the precise requirements of ‘staying local’? … How many of us knew at any point what the Police could or could not ask us to do?</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1800"/>
              </a:spcAft>
            </a:pPr>
            <a:r>
              <a:rPr lang="en-NZ" sz="1800" i="1" dirty="0">
                <a:solidFill>
                  <a:srgbClr val="222222"/>
                </a:solidFill>
                <a:effectLst/>
                <a:latin typeface="Helvetica" panose="020B0604020202020204" pitchFamily="34" charset="0"/>
                <a:ea typeface="Calibri" panose="020F0502020204030204" pitchFamily="34" charset="0"/>
                <a:cs typeface="Times New Roman" panose="02020603050405020304" pitchFamily="18" charset="0"/>
              </a:rPr>
              <a:t>“Many restrictions imposed on New Zealanders were announced by the Prime Minister in press conferences and were often inconsistently communicated across the government and Police. If New Zealanders wanted to find the actual legal authority for many of these rules – particularly in the early days of level four – they would have been searching for a long time.”</a:t>
            </a:r>
            <a:endParaRPr lang="en-NZ"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3919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07504" y="195486"/>
            <a:ext cx="8712968" cy="507831"/>
          </a:xfrm>
          <a:prstGeom prst="rect">
            <a:avLst/>
          </a:prstGeom>
          <a:noFill/>
        </p:spPr>
        <p:txBody>
          <a:bodyPr wrap="square" rtlCol="0">
            <a:spAutoFit/>
          </a:bodyPr>
          <a:lstStyle/>
          <a:p>
            <a:pPr algn="r"/>
            <a:r>
              <a:rPr lang="en-AU" sz="2700" b="1" dirty="0"/>
              <a:t>Not just a counsel of perfection  </a:t>
            </a:r>
          </a:p>
        </p:txBody>
      </p:sp>
      <p:sp>
        <p:nvSpPr>
          <p:cNvPr id="4" name="TextBox 3">
            <a:extLst>
              <a:ext uri="{FF2B5EF4-FFF2-40B4-BE49-F238E27FC236}">
                <a16:creationId xmlns:a16="http://schemas.microsoft.com/office/drawing/2014/main" id="{8AC59519-7210-4AED-B755-63DC0E7E5006}"/>
              </a:ext>
            </a:extLst>
          </p:cNvPr>
          <p:cNvSpPr txBox="1"/>
          <p:nvPr/>
        </p:nvSpPr>
        <p:spPr>
          <a:xfrm>
            <a:off x="683568" y="1635646"/>
            <a:ext cx="6932262" cy="4276171"/>
          </a:xfrm>
          <a:prstGeom prst="rect">
            <a:avLst/>
          </a:prstGeom>
          <a:noFill/>
        </p:spPr>
        <p:txBody>
          <a:bodyPr wrap="square">
            <a:spAutoFit/>
          </a:bodyPr>
          <a:lstStyle/>
          <a:p>
            <a:pPr marL="800100" lvl="1" indent="-342900">
              <a:lnSpc>
                <a:spcPts val="1600"/>
              </a:lnSpc>
              <a:spcAft>
                <a:spcPts val="1800"/>
              </a:spcAft>
              <a:buFont typeface="Symbol" panose="05050102010706020507" pitchFamily="18" charset="2"/>
              <a:buChar char=""/>
            </a:pPr>
            <a:r>
              <a:rPr lang="en-NZ" dirty="0"/>
              <a:t>Failure to dot i’s and cross t’s – or something more?</a:t>
            </a:r>
          </a:p>
          <a:p>
            <a:pPr marL="800100" lvl="1" indent="-342900">
              <a:lnSpc>
                <a:spcPts val="1600"/>
              </a:lnSpc>
              <a:spcAft>
                <a:spcPts val="1800"/>
              </a:spcAft>
              <a:buFont typeface="Symbol" panose="05050102010706020507" pitchFamily="18" charset="2"/>
              <a:buChar char=""/>
            </a:pPr>
            <a:r>
              <a:rPr lang="en-NZ" dirty="0"/>
              <a:t>China in lockdown from 23 January and Italy from 21 February</a:t>
            </a:r>
          </a:p>
          <a:p>
            <a:pPr marL="800100" lvl="1" indent="-342900">
              <a:lnSpc>
                <a:spcPts val="1600"/>
              </a:lnSpc>
              <a:spcAft>
                <a:spcPts val="1800"/>
              </a:spcAft>
              <a:buFont typeface="Symbol" panose="05050102010706020507" pitchFamily="18" charset="2"/>
              <a:buChar char=""/>
            </a:pPr>
            <a:r>
              <a:rPr lang="en-NZ" dirty="0"/>
              <a:t>Government </a:t>
            </a:r>
            <a:r>
              <a:rPr lang="en-NZ" i="1" dirty="0"/>
              <a:t>did</a:t>
            </a:r>
            <a:r>
              <a:rPr lang="en-NZ" dirty="0"/>
              <a:t> pass special legislation – the Covid-19 Public Health Act 2020 – but not until May for the move to Alert Level 2</a:t>
            </a:r>
          </a:p>
          <a:p>
            <a:pPr marL="800100" lvl="1" indent="-342900">
              <a:lnSpc>
                <a:spcPts val="1600"/>
              </a:lnSpc>
              <a:spcAft>
                <a:spcPts val="1800"/>
              </a:spcAft>
              <a:buFont typeface="Symbol" panose="05050102010706020507" pitchFamily="18" charset="2"/>
              <a:buChar char=""/>
            </a:pPr>
            <a:r>
              <a:rPr lang="en-NZ" dirty="0"/>
              <a:t>Public support and lawfulness are not the same thing</a:t>
            </a:r>
          </a:p>
          <a:p>
            <a:pPr marL="800100" lvl="1" indent="-342900">
              <a:lnSpc>
                <a:spcPts val="1600"/>
              </a:lnSpc>
              <a:spcAft>
                <a:spcPts val="1800"/>
              </a:spcAft>
              <a:buFont typeface="Symbol" panose="05050102010706020507" pitchFamily="18" charset="2"/>
              <a:buChar char=""/>
            </a:pPr>
            <a:r>
              <a:rPr lang="en-NZ" dirty="0"/>
              <a:t>Terrible precedent</a:t>
            </a:r>
          </a:p>
          <a:p>
            <a:pPr lvl="0">
              <a:lnSpc>
                <a:spcPts val="1600"/>
              </a:lnSpc>
              <a:spcAft>
                <a:spcPts val="1800"/>
              </a:spcAft>
            </a:pPr>
            <a:endParaRPr lang="en-NZ" dirty="0"/>
          </a:p>
          <a:p>
            <a:pPr marL="342900" lvl="0" indent="-342900">
              <a:lnSpc>
                <a:spcPts val="1800"/>
              </a:lnSpc>
              <a:spcAft>
                <a:spcPts val="600"/>
              </a:spcAft>
              <a:buFont typeface="Symbol" panose="05050102010706020507" pitchFamily="18" charset="2"/>
              <a:buChar char=""/>
            </a:pPr>
            <a:endParaRPr lang="en-NZ"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600"/>
              </a:spcAft>
              <a:buFont typeface="Symbol" panose="05050102010706020507" pitchFamily="18" charset="2"/>
              <a:buChar char=""/>
            </a:pPr>
            <a:endParaRPr lang="en-N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600"/>
              </a:spcAft>
              <a:buFont typeface="Symbol" panose="05050102010706020507" pitchFamily="18" charset="2"/>
              <a:buChar char=""/>
            </a:pPr>
            <a:endParaRPr lang="en-NZ"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800"/>
              </a:lnSpc>
              <a:spcAft>
                <a:spcPts val="600"/>
              </a:spcAft>
              <a:buFont typeface="Symbol" panose="05050102010706020507" pitchFamily="18" charset="2"/>
              <a:buChar cha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0053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518082" y="245469"/>
            <a:ext cx="7562174" cy="923330"/>
          </a:xfrm>
          <a:prstGeom prst="rect">
            <a:avLst/>
          </a:prstGeom>
          <a:noFill/>
        </p:spPr>
        <p:txBody>
          <a:bodyPr wrap="square" rtlCol="0">
            <a:spAutoFit/>
          </a:bodyPr>
          <a:lstStyle/>
          <a:p>
            <a:pPr algn="r"/>
            <a:r>
              <a:rPr lang="en-NZ" sz="2700" b="1" dirty="0"/>
              <a:t>The rule of law or the law of rulers?</a:t>
            </a:r>
          </a:p>
          <a:p>
            <a:pPr algn="r"/>
            <a:endParaRPr lang="en-AU" sz="2700" b="1" dirty="0"/>
          </a:p>
        </p:txBody>
      </p:sp>
      <p:sp>
        <p:nvSpPr>
          <p:cNvPr id="2" name="Rectangle 1">
            <a:extLst>
              <a:ext uri="{FF2B5EF4-FFF2-40B4-BE49-F238E27FC236}">
                <a16:creationId xmlns:a16="http://schemas.microsoft.com/office/drawing/2014/main" id="{51B941BB-5980-4659-B0E3-FDB9F37283D3}"/>
              </a:ext>
            </a:extLst>
          </p:cNvPr>
          <p:cNvSpPr/>
          <p:nvPr/>
        </p:nvSpPr>
        <p:spPr>
          <a:xfrm>
            <a:off x="323528" y="1432621"/>
            <a:ext cx="8496944" cy="3354765"/>
          </a:xfrm>
          <a:prstGeom prst="rect">
            <a:avLst/>
          </a:prstGeom>
        </p:spPr>
        <p:txBody>
          <a:bodyPr wrap="square">
            <a:spAutoFit/>
          </a:bodyPr>
          <a:lstStyle/>
          <a:p>
            <a:pPr algn="ctr" fontAlgn="base">
              <a:spcAft>
                <a:spcPts val="0"/>
              </a:spcAft>
            </a:pPr>
            <a:endParaRPr lang="en-NZ" sz="1600" dirty="0">
              <a:latin typeface="Calibri" panose="020F0502020204030204" pitchFamily="34" charset="0"/>
              <a:ea typeface="Calibri" panose="020F0502020204030204" pitchFamily="34" charset="0"/>
              <a:cs typeface="Times New Roman" panose="02020603050405020304" pitchFamily="18" charset="0"/>
            </a:endParaRPr>
          </a:p>
          <a:p>
            <a:pPr algn="ctr" fontAlgn="base">
              <a:spcAft>
                <a:spcPts val="0"/>
              </a:spcAft>
            </a:pPr>
            <a:r>
              <a:rPr lang="en-NZ" sz="1600" dirty="0">
                <a:latin typeface="Calibri" panose="020F0502020204030204" pitchFamily="34" charset="0"/>
                <a:ea typeface="Calibri" panose="020F0502020204030204" pitchFamily="34" charset="0"/>
                <a:cs typeface="Times New Roman" panose="02020603050405020304" pitchFamily="18" charset="0"/>
              </a:rPr>
              <a:t>So Jacinda saved my life illegally. Like I should care. </a:t>
            </a:r>
            <a:br>
              <a:rPr lang="en-NZ" sz="1600" dirty="0">
                <a:latin typeface="Calibri" panose="020F0502020204030204" pitchFamily="34" charset="0"/>
                <a:ea typeface="Calibri" panose="020F0502020204030204" pitchFamily="34" charset="0"/>
                <a:cs typeface="Times New Roman" panose="02020603050405020304" pitchFamily="18" charset="0"/>
              </a:rPr>
            </a:br>
            <a:r>
              <a:rPr lang="en-NZ" sz="1600" b="1" dirty="0">
                <a:latin typeface="Calibri" panose="020F0502020204030204" pitchFamily="34" charset="0"/>
                <a:ea typeface="Calibri" panose="020F0502020204030204" pitchFamily="34" charset="0"/>
                <a:cs typeface="Times New Roman" panose="02020603050405020304" pitchFamily="18" charset="0"/>
              </a:rPr>
              <a:t>Twitter</a:t>
            </a:r>
            <a:br>
              <a:rPr lang="en-NZ" sz="1600" b="1" dirty="0">
                <a:latin typeface="Calibri" panose="020F0502020204030204" pitchFamily="34" charset="0"/>
                <a:ea typeface="Calibri" panose="020F0502020204030204" pitchFamily="34" charset="0"/>
                <a:cs typeface="Times New Roman" panose="02020603050405020304" pitchFamily="18" charset="0"/>
              </a:rPr>
            </a:br>
            <a:endParaRPr lang="en-NZ" sz="1600" dirty="0">
              <a:latin typeface="Calibri" panose="020F0502020204030204" pitchFamily="34" charset="0"/>
              <a:ea typeface="Calibri" panose="020F0502020204030204" pitchFamily="34" charset="0"/>
              <a:cs typeface="Times New Roman" panose="02020603050405020304" pitchFamily="18" charset="0"/>
            </a:endParaRPr>
          </a:p>
          <a:p>
            <a:pPr lvl="0" algn="ctr">
              <a:spcAft>
                <a:spcPts val="600"/>
              </a:spcAft>
            </a:pP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What is the Rule of Law?</a:t>
            </a:r>
          </a:p>
          <a:p>
            <a:pPr marL="800100" lvl="1" indent="-342900">
              <a:spcAft>
                <a:spcPts val="600"/>
              </a:spcAft>
              <a:buFont typeface="Symbol" panose="05050102010706020507" pitchFamily="18" charset="2"/>
              <a:buChar char=""/>
            </a:pP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Any power exercised by the Government must be based on legal authority</a:t>
            </a:r>
          </a:p>
          <a:p>
            <a:pPr marL="800100" lvl="1" indent="-342900">
              <a:spcAft>
                <a:spcPts val="600"/>
              </a:spcAft>
              <a:buFont typeface="Symbol" panose="05050102010706020507" pitchFamily="18" charset="2"/>
              <a:buChar char=""/>
            </a:pP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Everyone is subject to the law: both public and politicians alike</a:t>
            </a:r>
            <a:endParaRPr lang="en-NZ" sz="16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spcAft>
                <a:spcPts val="600"/>
              </a:spcAft>
              <a:buFont typeface="Symbol" panose="05050102010706020507" pitchFamily="18" charset="2"/>
              <a:buChar char=""/>
            </a:pP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law must be accessible and, so far as possible, intelligible, clear and predictable</a:t>
            </a:r>
            <a:b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endParaRPr lang="en-NZ" sz="1600" dirty="0">
              <a:latin typeface="Calibri" panose="020F0502020204030204" pitchFamily="34" charset="0"/>
              <a:ea typeface="Calibri" panose="020F0502020204030204" pitchFamily="34" charset="0"/>
              <a:cs typeface="Times New Roman" panose="02020603050405020304" pitchFamily="18" charset="0"/>
            </a:endParaRPr>
          </a:p>
          <a:p>
            <a:pPr marL="457200" algn="ctr">
              <a:spcAft>
                <a:spcPts val="0"/>
              </a:spcAft>
            </a:pP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clearest way to show what the rule of law means to us in everyday life is to recall what has happened when there is no rule of law. </a:t>
            </a:r>
            <a:b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en-NZ" sz="1600" b="1" dirty="0">
                <a:latin typeface="Calibri" panose="020F0502020204030204" pitchFamily="34" charset="0"/>
                <a:ea typeface="Calibri" panose="020F0502020204030204" pitchFamily="34" charset="0"/>
                <a:cs typeface="Times New Roman" panose="02020603050405020304" pitchFamily="18" charset="0"/>
              </a:rPr>
              <a:t>Dwight D Eisenhower</a:t>
            </a:r>
            <a:endParaRPr lang="en-NZ" sz="1600" dirty="0"/>
          </a:p>
        </p:txBody>
      </p:sp>
    </p:spTree>
    <p:extLst>
      <p:ext uri="{BB962C8B-B14F-4D97-AF65-F5344CB8AC3E}">
        <p14:creationId xmlns:p14="http://schemas.microsoft.com/office/powerpoint/2010/main" val="1682508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518082" y="245469"/>
            <a:ext cx="7562174" cy="507831"/>
          </a:xfrm>
          <a:prstGeom prst="rect">
            <a:avLst/>
          </a:prstGeom>
          <a:noFill/>
        </p:spPr>
        <p:txBody>
          <a:bodyPr wrap="square" rtlCol="0">
            <a:spAutoFit/>
          </a:bodyPr>
          <a:lstStyle/>
          <a:p>
            <a:pPr algn="r"/>
            <a:r>
              <a:rPr lang="en-NZ" sz="2700" b="1" dirty="0"/>
              <a:t>The rule of law or the law of rulers?</a:t>
            </a:r>
            <a:endParaRPr lang="en-AU" sz="2700" b="1" dirty="0"/>
          </a:p>
        </p:txBody>
      </p:sp>
      <p:sp>
        <p:nvSpPr>
          <p:cNvPr id="2" name="Rectangle 1">
            <a:extLst>
              <a:ext uri="{FF2B5EF4-FFF2-40B4-BE49-F238E27FC236}">
                <a16:creationId xmlns:a16="http://schemas.microsoft.com/office/drawing/2014/main" id="{303C41BF-B2A9-4506-8B7A-094E51C1E586}"/>
              </a:ext>
            </a:extLst>
          </p:cNvPr>
          <p:cNvSpPr/>
          <p:nvPr/>
        </p:nvSpPr>
        <p:spPr>
          <a:xfrm>
            <a:off x="1518082" y="1635646"/>
            <a:ext cx="6336704" cy="1724318"/>
          </a:xfrm>
          <a:prstGeom prst="rect">
            <a:avLst/>
          </a:prstGeom>
        </p:spPr>
        <p:txBody>
          <a:bodyPr wrap="square">
            <a:spAutoFit/>
          </a:bodyPr>
          <a:lstStyle/>
          <a:p>
            <a:pPr marL="457200" algn="ctr" fontAlgn="base">
              <a:lnSpc>
                <a:spcPct val="107000"/>
              </a:lnSpc>
            </a:pPr>
            <a:r>
              <a:rPr lang="en-NZ" b="1" dirty="0">
                <a:latin typeface="Calibri" panose="020F0502020204030204" pitchFamily="34" charset="0"/>
                <a:ea typeface="Calibri" panose="020F0502020204030204" pitchFamily="34" charset="0"/>
                <a:cs typeface="Times New Roman" panose="02020603050405020304" pitchFamily="18" charset="0"/>
              </a:rPr>
              <a:t> </a:t>
            </a:r>
            <a:r>
              <a:rPr lang="en-NZ" sz="2000" dirty="0">
                <a:solidFill>
                  <a:srgbClr val="000000"/>
                </a:solidFill>
                <a:latin typeface="Calibri" panose="020F0502020204030204" pitchFamily="34" charset="0"/>
                <a:cs typeface="Times New Roman" panose="02020603050405020304" pitchFamily="18" charset="0"/>
              </a:rPr>
              <a:t>One of the challenges of a democratic government is making sure that even in the midst of emergencies and passions, we make sure that rule of law and the basic precepts of justice and liberty prevail.</a:t>
            </a:r>
          </a:p>
          <a:p>
            <a:pPr marL="457200" algn="ctr" fontAlgn="base">
              <a:lnSpc>
                <a:spcPct val="107000"/>
              </a:lnSpc>
              <a:spcAft>
                <a:spcPts val="0"/>
              </a:spcAft>
            </a:pPr>
            <a:r>
              <a:rPr lang="en-NZ" sz="2000" b="1" dirty="0">
                <a:latin typeface="Calibri" panose="020F0502020204030204" pitchFamily="34" charset="0"/>
                <a:ea typeface="Calibri" panose="020F0502020204030204" pitchFamily="34" charset="0"/>
                <a:cs typeface="Times New Roman" panose="02020603050405020304" pitchFamily="18" charset="0"/>
              </a:rPr>
              <a:t>Barack Obama (2016)</a:t>
            </a:r>
            <a:endParaRPr lang="en-NZ"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2251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518082" y="245469"/>
            <a:ext cx="7562174" cy="507831"/>
          </a:xfrm>
          <a:prstGeom prst="rect">
            <a:avLst/>
          </a:prstGeom>
          <a:noFill/>
        </p:spPr>
        <p:txBody>
          <a:bodyPr wrap="square" rtlCol="0">
            <a:spAutoFit/>
          </a:bodyPr>
          <a:lstStyle/>
          <a:p>
            <a:pPr algn="r"/>
            <a:r>
              <a:rPr lang="en-NZ" sz="2700" b="1" dirty="0"/>
              <a:t>Extraordinary lockdown powers</a:t>
            </a:r>
            <a:endParaRPr lang="en-AU" sz="2700" b="1" dirty="0"/>
          </a:p>
        </p:txBody>
      </p:sp>
      <p:sp>
        <p:nvSpPr>
          <p:cNvPr id="2" name="Rectangle 1">
            <a:extLst>
              <a:ext uri="{FF2B5EF4-FFF2-40B4-BE49-F238E27FC236}">
                <a16:creationId xmlns:a16="http://schemas.microsoft.com/office/drawing/2014/main" id="{8C810C1E-DA39-4F8A-8CD7-B52D190E3985}"/>
              </a:ext>
            </a:extLst>
          </p:cNvPr>
          <p:cNvSpPr/>
          <p:nvPr/>
        </p:nvSpPr>
        <p:spPr>
          <a:xfrm>
            <a:off x="359532" y="1449427"/>
            <a:ext cx="8424936" cy="3426579"/>
          </a:xfrm>
          <a:prstGeom prst="rect">
            <a:avLst/>
          </a:prstGeom>
        </p:spPr>
        <p:txBody>
          <a:bodyPr wrap="square">
            <a:spAutoFit/>
          </a:bodyPr>
          <a:lstStyle/>
          <a:p>
            <a:pPr algn="just" fontAlgn="base"/>
            <a:r>
              <a:rPr lang="en-NZ" sz="1600" dirty="0">
                <a:cs typeface="Times New Roman" panose="02020603050405020304" pitchFamily="18" charset="0"/>
              </a:rPr>
              <a:t>‘Section 70, </a:t>
            </a:r>
            <a:r>
              <a:rPr lang="en-NZ" sz="1600" b="1" dirty="0">
                <a:solidFill>
                  <a:srgbClr val="000000"/>
                </a:solidFill>
                <a:ea typeface="Calibri" panose="020F0502020204030204" pitchFamily="34" charset="0"/>
                <a:cs typeface="Times New Roman" panose="02020603050405020304" pitchFamily="18" charset="0"/>
              </a:rPr>
              <a:t>Special powers of medical officer of health</a:t>
            </a:r>
            <a:endParaRPr lang="en-NZ" sz="1600" dirty="0">
              <a:ea typeface="Calibri" panose="020F0502020204030204" pitchFamily="34" charset="0"/>
              <a:cs typeface="Times New Roman" panose="02020603050405020304" pitchFamily="18" charset="0"/>
            </a:endParaRPr>
          </a:p>
          <a:p>
            <a:pPr algn="just" fontAlgn="base">
              <a:lnSpc>
                <a:spcPts val="1400"/>
              </a:lnSpc>
            </a:pPr>
            <a:r>
              <a:rPr lang="en-NZ" sz="1600" dirty="0">
                <a:ea typeface="Calibri" panose="020F0502020204030204" pitchFamily="34" charset="0"/>
                <a:cs typeface="Times New Roman" panose="02020603050405020304" pitchFamily="18" charset="0"/>
              </a:rPr>
              <a:t> </a:t>
            </a:r>
          </a:p>
          <a:p>
            <a:pPr marL="342900" lvl="0" indent="-342900" fontAlgn="base">
              <a:buFont typeface="+mj-lt"/>
              <a:buAutoNum type="arabicParenBoth"/>
            </a:pPr>
            <a:r>
              <a:rPr lang="en-NZ" sz="1600" dirty="0">
                <a:solidFill>
                  <a:srgbClr val="000000"/>
                </a:solidFill>
                <a:ea typeface="Calibri" panose="020F0502020204030204" pitchFamily="34" charset="0"/>
                <a:cs typeface="Times New Roman" panose="02020603050405020304" pitchFamily="18" charset="0"/>
              </a:rPr>
              <a:t>For the </a:t>
            </a:r>
            <a:r>
              <a:rPr lang="en-NZ" sz="1600" b="1" dirty="0">
                <a:solidFill>
                  <a:srgbClr val="000000"/>
                </a:solidFill>
                <a:ea typeface="Calibri" panose="020F0502020204030204" pitchFamily="34" charset="0"/>
                <a:cs typeface="Times New Roman" panose="02020603050405020304" pitchFamily="18" charset="0"/>
              </a:rPr>
              <a:t>purpose of preventing the outbreak or spread of any infectious disease</a:t>
            </a:r>
            <a:r>
              <a:rPr lang="en-NZ" sz="1600" dirty="0">
                <a:solidFill>
                  <a:srgbClr val="000000"/>
                </a:solidFill>
                <a:ea typeface="Calibri" panose="020F0502020204030204" pitchFamily="34" charset="0"/>
                <a:cs typeface="Times New Roman" panose="02020603050405020304" pitchFamily="18" charset="0"/>
              </a:rPr>
              <a:t>, the </a:t>
            </a:r>
            <a:r>
              <a:rPr lang="en-NZ" sz="1600" b="1" dirty="0">
                <a:solidFill>
                  <a:srgbClr val="000000"/>
                </a:solidFill>
                <a:ea typeface="Calibri" panose="020F0502020204030204" pitchFamily="34" charset="0"/>
                <a:cs typeface="Times New Roman" panose="02020603050405020304" pitchFamily="18" charset="0"/>
              </a:rPr>
              <a:t>medical officer of health</a:t>
            </a:r>
            <a:r>
              <a:rPr lang="en-NZ" sz="1600" dirty="0">
                <a:solidFill>
                  <a:srgbClr val="000000"/>
                </a:solidFill>
                <a:ea typeface="Calibri" panose="020F0502020204030204" pitchFamily="34" charset="0"/>
                <a:cs typeface="Times New Roman" panose="02020603050405020304" pitchFamily="18" charset="0"/>
              </a:rPr>
              <a:t> may… </a:t>
            </a:r>
            <a:endParaRPr lang="en-NZ" sz="1600" dirty="0">
              <a:ea typeface="Times New Roman" panose="02020603050405020304" pitchFamily="18" charset="0"/>
            </a:endParaRPr>
          </a:p>
          <a:p>
            <a:pPr marL="685800" fontAlgn="base">
              <a:lnSpc>
                <a:spcPts val="1400"/>
              </a:lnSpc>
            </a:pPr>
            <a:r>
              <a:rPr lang="en-NZ" sz="1600" dirty="0">
                <a:solidFill>
                  <a:srgbClr val="000000"/>
                </a:solidFill>
                <a:ea typeface="Calibri" panose="020F0502020204030204" pitchFamily="34" charset="0"/>
                <a:cs typeface="Times New Roman" panose="02020603050405020304" pitchFamily="18" charset="0"/>
              </a:rPr>
              <a:t>…</a:t>
            </a:r>
            <a:endParaRPr lang="en-NZ" sz="1600" dirty="0">
              <a:ea typeface="Times New Roman" panose="02020603050405020304" pitchFamily="18" charset="0"/>
            </a:endParaRPr>
          </a:p>
          <a:p>
            <a:pPr marL="683895" fontAlgn="base"/>
            <a:r>
              <a:rPr lang="en-NZ" sz="1600" dirty="0">
                <a:solidFill>
                  <a:srgbClr val="000000"/>
                </a:solidFill>
                <a:ea typeface="Calibri" panose="020F0502020204030204" pitchFamily="34" charset="0"/>
                <a:cs typeface="Times New Roman" panose="02020603050405020304" pitchFamily="18" charset="0"/>
              </a:rPr>
              <a:t>(f) </a:t>
            </a:r>
            <a:r>
              <a:rPr lang="en-NZ" sz="1600" b="1" dirty="0">
                <a:solidFill>
                  <a:srgbClr val="000000"/>
                </a:solidFill>
                <a:ea typeface="Calibri" panose="020F0502020204030204" pitchFamily="34" charset="0"/>
                <a:cs typeface="Times New Roman" panose="02020603050405020304" pitchFamily="18" charset="0"/>
              </a:rPr>
              <a:t>require</a:t>
            </a:r>
            <a:r>
              <a:rPr lang="en-NZ" sz="1600" dirty="0">
                <a:solidFill>
                  <a:srgbClr val="000000"/>
                </a:solidFill>
                <a:ea typeface="Calibri" panose="020F0502020204030204" pitchFamily="34" charset="0"/>
                <a:cs typeface="Times New Roman" panose="02020603050405020304" pitchFamily="18" charset="0"/>
              </a:rPr>
              <a:t> </a:t>
            </a:r>
            <a:r>
              <a:rPr lang="en-NZ" sz="1600" b="1" dirty="0">
                <a:solidFill>
                  <a:srgbClr val="000000"/>
                </a:solidFill>
                <a:ea typeface="Calibri" panose="020F0502020204030204" pitchFamily="34" charset="0"/>
                <a:cs typeface="Times New Roman" panose="02020603050405020304" pitchFamily="18" charset="0"/>
              </a:rPr>
              <a:t>persons</a:t>
            </a:r>
            <a:r>
              <a:rPr lang="en-NZ" sz="1600" dirty="0">
                <a:solidFill>
                  <a:srgbClr val="000000"/>
                </a:solidFill>
                <a:ea typeface="Calibri" panose="020F0502020204030204" pitchFamily="34" charset="0"/>
                <a:cs typeface="Times New Roman" panose="02020603050405020304" pitchFamily="18" charset="0"/>
              </a:rPr>
              <a:t>, places… or things </a:t>
            </a:r>
            <a:r>
              <a:rPr lang="en-NZ" sz="1600" b="1" dirty="0">
                <a:solidFill>
                  <a:srgbClr val="000000"/>
                </a:solidFill>
                <a:ea typeface="Calibri" panose="020F0502020204030204" pitchFamily="34" charset="0"/>
                <a:cs typeface="Times New Roman" panose="02020603050405020304" pitchFamily="18" charset="0"/>
              </a:rPr>
              <a:t>to be isolated</a:t>
            </a:r>
            <a:r>
              <a:rPr lang="en-NZ" sz="1600" dirty="0">
                <a:solidFill>
                  <a:srgbClr val="000000"/>
                </a:solidFill>
                <a:ea typeface="Calibri" panose="020F0502020204030204" pitchFamily="34" charset="0"/>
                <a:cs typeface="Times New Roman" panose="02020603050405020304" pitchFamily="18" charset="0"/>
              </a:rPr>
              <a:t>, quarantined, or disinfected as he thinks fit</a:t>
            </a:r>
            <a:endParaRPr lang="en-NZ" sz="1600" dirty="0">
              <a:ea typeface="Times New Roman" panose="02020603050405020304" pitchFamily="18" charset="0"/>
            </a:endParaRPr>
          </a:p>
          <a:p>
            <a:pPr marL="683895" fontAlgn="base">
              <a:lnSpc>
                <a:spcPts val="1400"/>
              </a:lnSpc>
            </a:pPr>
            <a:r>
              <a:rPr lang="en-NZ" sz="1600" dirty="0">
                <a:solidFill>
                  <a:srgbClr val="000000"/>
                </a:solidFill>
                <a:ea typeface="Calibri" panose="020F0502020204030204" pitchFamily="34" charset="0"/>
                <a:cs typeface="Times New Roman" panose="02020603050405020304" pitchFamily="18" charset="0"/>
              </a:rPr>
              <a:t>…</a:t>
            </a:r>
            <a:endParaRPr lang="en-NZ" sz="1600" dirty="0">
              <a:ea typeface="Times New Roman" panose="02020603050405020304" pitchFamily="18" charset="0"/>
            </a:endParaRPr>
          </a:p>
          <a:p>
            <a:pPr marL="683895" fontAlgn="base">
              <a:spcBef>
                <a:spcPts val="415"/>
              </a:spcBef>
            </a:pPr>
            <a:r>
              <a:rPr lang="en-NZ" sz="1600" dirty="0">
                <a:solidFill>
                  <a:srgbClr val="000000"/>
                </a:solidFill>
                <a:ea typeface="Calibri" panose="020F0502020204030204" pitchFamily="34" charset="0"/>
                <a:cs typeface="Times New Roman" panose="02020603050405020304" pitchFamily="18" charset="0"/>
              </a:rPr>
              <a:t>(m) by order published in a newspaper … broadcast by a television channel or radio station:</a:t>
            </a:r>
            <a:endParaRPr lang="en-NZ" sz="1600" dirty="0">
              <a:ea typeface="Times New Roman" panose="02020603050405020304" pitchFamily="18" charset="0"/>
            </a:endParaRPr>
          </a:p>
          <a:p>
            <a:pPr marL="914400" algn="just" fontAlgn="base"/>
            <a:r>
              <a:rPr lang="en-NZ" sz="1600" dirty="0">
                <a:solidFill>
                  <a:srgbClr val="000000"/>
                </a:solidFill>
                <a:ea typeface="Calibri" panose="020F0502020204030204" pitchFamily="34" charset="0"/>
                <a:cs typeface="Times New Roman" panose="02020603050405020304" pitchFamily="18" charset="0"/>
              </a:rPr>
              <a:t>(</a:t>
            </a:r>
            <a:r>
              <a:rPr lang="en-NZ" sz="1600" dirty="0" err="1">
                <a:solidFill>
                  <a:srgbClr val="000000"/>
                </a:solidFill>
                <a:ea typeface="Calibri" panose="020F0502020204030204" pitchFamily="34" charset="0"/>
                <a:cs typeface="Times New Roman" panose="02020603050405020304" pitchFamily="18" charset="0"/>
              </a:rPr>
              <a:t>i</a:t>
            </a:r>
            <a:r>
              <a:rPr lang="en-NZ" sz="1600" dirty="0">
                <a:solidFill>
                  <a:srgbClr val="000000"/>
                </a:solidFill>
                <a:ea typeface="Calibri" panose="020F0502020204030204" pitchFamily="34" charset="0"/>
                <a:cs typeface="Times New Roman" panose="02020603050405020304" pitchFamily="18" charset="0"/>
              </a:rPr>
              <a:t>) </a:t>
            </a:r>
            <a:r>
              <a:rPr lang="en-NZ" sz="1600" b="1" dirty="0">
                <a:solidFill>
                  <a:srgbClr val="000000"/>
                </a:solidFill>
                <a:ea typeface="Calibri" panose="020F0502020204030204" pitchFamily="34" charset="0"/>
                <a:cs typeface="Times New Roman" panose="02020603050405020304" pitchFamily="18" charset="0"/>
              </a:rPr>
              <a:t>require to be closed</a:t>
            </a:r>
            <a:r>
              <a:rPr lang="en-NZ" sz="1600" dirty="0">
                <a:solidFill>
                  <a:srgbClr val="000000"/>
                </a:solidFill>
                <a:ea typeface="Calibri" panose="020F0502020204030204" pitchFamily="34" charset="0"/>
                <a:cs typeface="Times New Roman" panose="02020603050405020304" pitchFamily="18" charset="0"/>
              </a:rPr>
              <a:t>, until further order … </a:t>
            </a:r>
            <a:r>
              <a:rPr lang="en-NZ" sz="1600" b="1" dirty="0">
                <a:solidFill>
                  <a:srgbClr val="000000"/>
                </a:solidFill>
                <a:ea typeface="Calibri" panose="020F0502020204030204" pitchFamily="34" charset="0"/>
                <a:cs typeface="Times New Roman" panose="02020603050405020304" pitchFamily="18" charset="0"/>
              </a:rPr>
              <a:t>all premises</a:t>
            </a:r>
            <a:r>
              <a:rPr lang="en-NZ" sz="1600" dirty="0">
                <a:solidFill>
                  <a:srgbClr val="000000"/>
                </a:solidFill>
                <a:ea typeface="Calibri" panose="020F0502020204030204" pitchFamily="34" charset="0"/>
                <a:cs typeface="Times New Roman" panose="02020603050405020304" pitchFamily="18" charset="0"/>
              </a:rPr>
              <a:t> within the district </a:t>
            </a:r>
            <a:r>
              <a:rPr lang="en-NZ" sz="1600" b="1" dirty="0">
                <a:solidFill>
                  <a:srgbClr val="000000"/>
                </a:solidFill>
                <a:ea typeface="Calibri" panose="020F0502020204030204" pitchFamily="34" charset="0"/>
                <a:cs typeface="Times New Roman" panose="02020603050405020304" pitchFamily="18" charset="0"/>
              </a:rPr>
              <a:t>… of any stated kind or description</a:t>
            </a:r>
            <a:r>
              <a:rPr lang="en-NZ" sz="1600" dirty="0">
                <a:solidFill>
                  <a:srgbClr val="000000"/>
                </a:solidFill>
                <a:ea typeface="Calibri" panose="020F0502020204030204" pitchFamily="34" charset="0"/>
                <a:cs typeface="Times New Roman" panose="02020603050405020304" pitchFamily="18" charset="0"/>
              </a:rPr>
              <a:t>:</a:t>
            </a:r>
            <a:endParaRPr lang="en-NZ" sz="1600" b="1" dirty="0">
              <a:ea typeface="Times New Roman" panose="02020603050405020304" pitchFamily="18" charset="0"/>
            </a:endParaRPr>
          </a:p>
          <a:p>
            <a:pPr marL="914400" algn="just" fontAlgn="base">
              <a:lnSpc>
                <a:spcPts val="1400"/>
              </a:lnSpc>
            </a:pPr>
            <a:r>
              <a:rPr lang="en-NZ" sz="1600" dirty="0">
                <a:solidFill>
                  <a:srgbClr val="000000"/>
                </a:solidFill>
                <a:ea typeface="Calibri" panose="020F0502020204030204" pitchFamily="34" charset="0"/>
                <a:cs typeface="Times New Roman" panose="02020603050405020304" pitchFamily="18" charset="0"/>
              </a:rPr>
              <a:t>…</a:t>
            </a:r>
            <a:endParaRPr lang="en-NZ" sz="1600" b="1" dirty="0">
              <a:ea typeface="Times New Roman" panose="02020603050405020304" pitchFamily="18" charset="0"/>
            </a:endParaRPr>
          </a:p>
          <a:p>
            <a:pPr marL="914400" algn="just" fontAlgn="base"/>
            <a:r>
              <a:rPr lang="en-NZ" sz="1600" dirty="0">
                <a:solidFill>
                  <a:srgbClr val="000000"/>
                </a:solidFill>
                <a:ea typeface="Calibri" panose="020F0502020204030204" pitchFamily="34" charset="0"/>
                <a:cs typeface="Times New Roman" panose="02020603050405020304" pitchFamily="18" charset="0"/>
              </a:rPr>
              <a:t>(iii) </a:t>
            </a:r>
            <a:r>
              <a:rPr lang="en-NZ" sz="1600" b="1" dirty="0">
                <a:solidFill>
                  <a:srgbClr val="000000"/>
                </a:solidFill>
                <a:ea typeface="Calibri" panose="020F0502020204030204" pitchFamily="34" charset="0"/>
                <a:cs typeface="Times New Roman" panose="02020603050405020304" pitchFamily="18" charset="0"/>
              </a:rPr>
              <a:t>forbid people to congregate in outdoor places</a:t>
            </a:r>
            <a:r>
              <a:rPr lang="en-NZ" sz="1600" dirty="0">
                <a:solidFill>
                  <a:srgbClr val="000000"/>
                </a:solidFill>
                <a:ea typeface="Calibri" panose="020F0502020204030204" pitchFamily="34" charset="0"/>
                <a:cs typeface="Times New Roman" panose="02020603050405020304" pitchFamily="18" charset="0"/>
              </a:rPr>
              <a:t> of amusement or recreation </a:t>
            </a:r>
            <a:r>
              <a:rPr lang="en-NZ" sz="1600" b="1" dirty="0">
                <a:solidFill>
                  <a:srgbClr val="000000"/>
                </a:solidFill>
                <a:ea typeface="Calibri" panose="020F0502020204030204" pitchFamily="34" charset="0"/>
                <a:cs typeface="Times New Roman" panose="02020603050405020304" pitchFamily="18" charset="0"/>
              </a:rPr>
              <a:t>of any stated kind or description</a:t>
            </a:r>
            <a:r>
              <a:rPr lang="en-NZ" sz="1600" dirty="0">
                <a:solidFill>
                  <a:srgbClr val="000000"/>
                </a:solidFill>
                <a:ea typeface="Calibri" panose="020F0502020204030204" pitchFamily="34" charset="0"/>
                <a:cs typeface="Times New Roman" panose="02020603050405020304" pitchFamily="18" charset="0"/>
              </a:rPr>
              <a:t> </a:t>
            </a:r>
            <a:r>
              <a:rPr lang="en-NZ" sz="1600" b="1" dirty="0">
                <a:solidFill>
                  <a:srgbClr val="000000"/>
                </a:solidFill>
                <a:ea typeface="Calibri" panose="020F0502020204030204" pitchFamily="34" charset="0"/>
                <a:cs typeface="Times New Roman" panose="02020603050405020304" pitchFamily="18" charset="0"/>
              </a:rPr>
              <a:t>(whether public or private)</a:t>
            </a:r>
            <a:r>
              <a:rPr lang="en-NZ" sz="1600" dirty="0">
                <a:solidFill>
                  <a:srgbClr val="000000"/>
                </a:solidFill>
                <a:ea typeface="Calibri" panose="020F0502020204030204" pitchFamily="34" charset="0"/>
                <a:cs typeface="Times New Roman" panose="02020603050405020304" pitchFamily="18" charset="0"/>
              </a:rPr>
              <a:t> … within the district …’</a:t>
            </a:r>
            <a:endParaRPr lang="en-NZ" sz="1600" b="1" dirty="0">
              <a:effectLst/>
              <a:ea typeface="Times New Roman" panose="02020603050405020304" pitchFamily="18" charset="0"/>
            </a:endParaRPr>
          </a:p>
        </p:txBody>
      </p:sp>
    </p:spTree>
    <p:extLst>
      <p:ext uri="{BB962C8B-B14F-4D97-AF65-F5344CB8AC3E}">
        <p14:creationId xmlns:p14="http://schemas.microsoft.com/office/powerpoint/2010/main" val="2170490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518082" y="245469"/>
            <a:ext cx="7562174" cy="507831"/>
          </a:xfrm>
          <a:prstGeom prst="rect">
            <a:avLst/>
          </a:prstGeom>
          <a:noFill/>
        </p:spPr>
        <p:txBody>
          <a:bodyPr wrap="square" rtlCol="0">
            <a:spAutoFit/>
          </a:bodyPr>
          <a:lstStyle/>
          <a:p>
            <a:pPr algn="r"/>
            <a:r>
              <a:rPr lang="en-NZ" sz="2700" b="1" dirty="0"/>
              <a:t>First Health Act Order</a:t>
            </a:r>
            <a:endParaRPr lang="en-AU" sz="2700" b="1" dirty="0"/>
          </a:p>
        </p:txBody>
      </p:sp>
      <p:sp>
        <p:nvSpPr>
          <p:cNvPr id="2" name="Rectangle 1">
            <a:extLst>
              <a:ext uri="{FF2B5EF4-FFF2-40B4-BE49-F238E27FC236}">
                <a16:creationId xmlns:a16="http://schemas.microsoft.com/office/drawing/2014/main" id="{D953164E-29C4-47B3-A211-E6C336A7EBAC}"/>
              </a:ext>
            </a:extLst>
          </p:cNvPr>
          <p:cNvSpPr/>
          <p:nvPr/>
        </p:nvSpPr>
        <p:spPr>
          <a:xfrm>
            <a:off x="755576" y="1493852"/>
            <a:ext cx="7562174" cy="3226524"/>
          </a:xfrm>
          <a:prstGeom prst="rect">
            <a:avLst/>
          </a:prstGeom>
        </p:spPr>
        <p:txBody>
          <a:bodyPr wrap="square">
            <a:spAutoFit/>
          </a:bodyPr>
          <a:lstStyle/>
          <a:p>
            <a:pPr>
              <a:spcAft>
                <a:spcPts val="0"/>
              </a:spcAft>
            </a:pP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For the purpose of preventing the spread of Covid-19, an infectious disease, I, Dr Ashley Bloomfield… make the following order pursuant to s 70(1)(m)…</a:t>
            </a:r>
            <a:b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endParaRPr lang="en-NZ" sz="1600" dirty="0">
              <a:latin typeface="Calibri" panose="020F0502020204030204" pitchFamily="34" charset="0"/>
              <a:ea typeface="Calibri" panose="020F0502020204030204" pitchFamily="34" charset="0"/>
              <a:cs typeface="Times New Roman" panose="02020603050405020304" pitchFamily="18" charset="0"/>
            </a:endParaRPr>
          </a:p>
          <a:p>
            <a:pPr marL="731520" lvl="0" indent="-342900">
              <a:spcAft>
                <a:spcPts val="0"/>
              </a:spcAft>
              <a:buFont typeface="+mj-lt"/>
              <a:buAutoNum type="arabicPeriod"/>
            </a:pP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 require to be closed</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until further notice, </a:t>
            </a: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all premises</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within all districts of New Zealand </a:t>
            </a: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except those listed</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in the appendix to this order.</a:t>
            </a:r>
            <a:endParaRPr lang="en-NZ" sz="1600" dirty="0">
              <a:latin typeface="Calibri" panose="020F0502020204030204" pitchFamily="34" charset="0"/>
              <a:ea typeface="Calibri" panose="020F0502020204030204" pitchFamily="34" charset="0"/>
              <a:cs typeface="Times New Roman" panose="02020603050405020304" pitchFamily="18" charset="0"/>
            </a:endParaRPr>
          </a:p>
          <a:p>
            <a:pPr marL="731520" lvl="0" indent="-342900">
              <a:spcAft>
                <a:spcPts val="0"/>
              </a:spcAft>
              <a:buFont typeface="+mj-lt"/>
              <a:buAutoNum type="arabicPeriod"/>
            </a:pP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 forbid people to congregate</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in outdoor places of amusement or recreation of any kind or description (whether public or private) in all districts of New Zealand until further notice.</a:t>
            </a:r>
          </a:p>
          <a:p>
            <a:pPr lvl="0">
              <a:lnSpc>
                <a:spcPts val="1400"/>
              </a:lnSpc>
              <a:spcAft>
                <a:spcPts val="0"/>
              </a:spcAft>
            </a:pPr>
            <a:endParaRPr lang="en-NZ" sz="1600" dirty="0">
              <a:latin typeface="Calibri" panose="020F0502020204030204" pitchFamily="34" charset="0"/>
              <a:ea typeface="Calibri" panose="020F0502020204030204" pitchFamily="34" charset="0"/>
              <a:cs typeface="Times New Roman" panose="02020603050405020304" pitchFamily="18" charset="0"/>
            </a:endParaRPr>
          </a:p>
          <a:p>
            <a:r>
              <a:rPr lang="en-NZ" sz="1600" dirty="0">
                <a:latin typeface="Calibri" panose="020F0502020204030204" pitchFamily="34" charset="0"/>
                <a:ea typeface="Calibri" panose="020F0502020204030204" pitchFamily="34" charset="0"/>
                <a:cs typeface="Times New Roman" panose="02020603050405020304" pitchFamily="18" charset="0"/>
              </a:rPr>
              <a:t>For the purpose of this order</a:t>
            </a:r>
            <a:r>
              <a:rPr lang="en-NZ" sz="1600" b="1" dirty="0">
                <a:latin typeface="Calibri" panose="020F0502020204030204" pitchFamily="34" charset="0"/>
                <a:ea typeface="Calibri" panose="020F0502020204030204" pitchFamily="34" charset="0"/>
                <a:cs typeface="Times New Roman" panose="02020603050405020304" pitchFamily="18" charset="0"/>
              </a:rPr>
              <a:t> “congregate” does not include people maintaining at all times physical distancing [of 2 metres]</a:t>
            </a:r>
            <a:r>
              <a:rPr lang="en-NZ" sz="1600" dirty="0">
                <a:latin typeface="Calibri" panose="020F0502020204030204" pitchFamily="34" charset="0"/>
                <a:ea typeface="Calibri" panose="020F0502020204030204" pitchFamily="34" charset="0"/>
                <a:cs typeface="Times New Roman" panose="02020603050405020304" pitchFamily="18" charset="0"/>
              </a:rPr>
              <a:t>	</a:t>
            </a:r>
          </a:p>
          <a:p>
            <a:endParaRPr lang="en-NZ" sz="1600" dirty="0">
              <a:latin typeface="Calibri" panose="020F0502020204030204" pitchFamily="34" charset="0"/>
              <a:cs typeface="Times New Roman" panose="02020603050405020304" pitchFamily="18" charset="0"/>
            </a:endParaRPr>
          </a:p>
          <a:p>
            <a:endParaRPr lang="en-NZ" sz="1600" dirty="0"/>
          </a:p>
        </p:txBody>
      </p:sp>
    </p:spTree>
    <p:extLst>
      <p:ext uri="{BB962C8B-B14F-4D97-AF65-F5344CB8AC3E}">
        <p14:creationId xmlns:p14="http://schemas.microsoft.com/office/powerpoint/2010/main" val="3148234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518082" y="245469"/>
            <a:ext cx="7562174" cy="507831"/>
          </a:xfrm>
          <a:prstGeom prst="rect">
            <a:avLst/>
          </a:prstGeom>
          <a:noFill/>
        </p:spPr>
        <p:txBody>
          <a:bodyPr wrap="square" rtlCol="0">
            <a:spAutoFit/>
          </a:bodyPr>
          <a:lstStyle/>
          <a:p>
            <a:pPr algn="r"/>
            <a:r>
              <a:rPr lang="en-NZ" sz="2700" b="1" dirty="0"/>
              <a:t>Stay in your bubbles</a:t>
            </a:r>
            <a:endParaRPr lang="en-AU" sz="2700" b="1" dirty="0"/>
          </a:p>
        </p:txBody>
      </p:sp>
      <p:sp>
        <p:nvSpPr>
          <p:cNvPr id="2" name="Rectangle 1">
            <a:extLst>
              <a:ext uri="{FF2B5EF4-FFF2-40B4-BE49-F238E27FC236}">
                <a16:creationId xmlns:a16="http://schemas.microsoft.com/office/drawing/2014/main" id="{D953164E-29C4-47B3-A211-E6C336A7EBAC}"/>
              </a:ext>
            </a:extLst>
          </p:cNvPr>
          <p:cNvSpPr/>
          <p:nvPr/>
        </p:nvSpPr>
        <p:spPr>
          <a:xfrm>
            <a:off x="755576" y="1493852"/>
            <a:ext cx="7562174" cy="2219325"/>
          </a:xfrm>
          <a:prstGeom prst="rect">
            <a:avLst/>
          </a:prstGeom>
        </p:spPr>
        <p:txBody>
          <a:bodyPr wrap="square">
            <a:spAutoFit/>
          </a:bodyPr>
          <a:lstStyle/>
          <a:p>
            <a:pPr marL="800100" lvl="1" indent="-342900">
              <a:lnSpc>
                <a:spcPct val="107000"/>
              </a:lnSpc>
              <a:buFont typeface="Symbol" panose="05050102010706020507" pitchFamily="18" charset="2"/>
              <a:buChar char=""/>
            </a:pPr>
            <a:r>
              <a:rPr lang="en-NZ" dirty="0">
                <a:latin typeface="Calibri" panose="020F0502020204030204" pitchFamily="34" charset="0"/>
                <a:ea typeface="Calibri" panose="020F0502020204030204" pitchFamily="34" charset="0"/>
                <a:cs typeface="Times New Roman" panose="02020603050405020304" pitchFamily="18" charset="0"/>
              </a:rPr>
              <a:t>Stay at home</a:t>
            </a:r>
          </a:p>
          <a:p>
            <a:pPr marL="800100" lvl="1" indent="-342900">
              <a:lnSpc>
                <a:spcPct val="107000"/>
              </a:lnSpc>
              <a:buFont typeface="Symbol" panose="05050102010706020507" pitchFamily="18" charset="2"/>
              <a:buChar char=""/>
            </a:pPr>
            <a:r>
              <a:rPr lang="en-NZ" dirty="0">
                <a:effectLst/>
                <a:latin typeface="Calibri" panose="020F0502020204030204" pitchFamily="34" charset="0"/>
                <a:ea typeface="Calibri" panose="020F0502020204030204" pitchFamily="34" charset="0"/>
                <a:cs typeface="Times New Roman" panose="02020603050405020304" pitchFamily="18" charset="0"/>
              </a:rPr>
              <a:t>Do not visit others or receive visitors</a:t>
            </a:r>
          </a:p>
          <a:p>
            <a:pPr marL="800100" lvl="1" indent="-342900">
              <a:lnSpc>
                <a:spcPct val="107000"/>
              </a:lnSpc>
              <a:buFont typeface="Symbol" panose="05050102010706020507" pitchFamily="18" charset="2"/>
              <a:buChar char=""/>
            </a:pPr>
            <a:r>
              <a:rPr lang="en-NZ" dirty="0">
                <a:effectLst/>
                <a:latin typeface="Calibri" panose="020F0502020204030204" pitchFamily="34" charset="0"/>
                <a:ea typeface="Calibri" panose="020F0502020204030204" pitchFamily="34" charset="0"/>
                <a:cs typeface="Times New Roman" panose="02020603050405020304" pitchFamily="18" charset="0"/>
              </a:rPr>
              <a:t>Go outside only for limited purposes</a:t>
            </a:r>
          </a:p>
          <a:p>
            <a:pPr marL="800100" lvl="1" indent="-342900">
              <a:lnSpc>
                <a:spcPct val="107000"/>
              </a:lnSpc>
              <a:buFont typeface="Symbol" panose="05050102010706020507" pitchFamily="18" charset="2"/>
              <a:buChar char=""/>
            </a:pPr>
            <a:r>
              <a:rPr lang="en-NZ" dirty="0">
                <a:effectLst/>
                <a:latin typeface="Calibri" panose="020F0502020204030204" pitchFamily="34" charset="0"/>
                <a:ea typeface="Calibri" panose="020F0502020204030204" pitchFamily="34" charset="0"/>
                <a:cs typeface="Times New Roman" panose="02020603050405020304" pitchFamily="18" charset="0"/>
              </a:rPr>
              <a:t>Do not go beyond immediate neighbourhoods except for essential services</a:t>
            </a:r>
          </a:p>
          <a:p>
            <a:pPr marL="800100" lvl="1" indent="-342900">
              <a:lnSpc>
                <a:spcPct val="107000"/>
              </a:lnSpc>
              <a:spcAft>
                <a:spcPts val="800"/>
              </a:spcAft>
              <a:buFont typeface="Symbol" panose="05050102010706020507" pitchFamily="18" charset="2"/>
              <a:buChar char=""/>
            </a:pPr>
            <a:r>
              <a:rPr lang="en-NZ" dirty="0">
                <a:effectLst/>
                <a:latin typeface="Calibri" panose="020F0502020204030204" pitchFamily="34" charset="0"/>
                <a:ea typeface="Calibri" panose="020F0502020204030204" pitchFamily="34" charset="0"/>
                <a:cs typeface="Times New Roman" panose="02020603050405020304" pitchFamily="18" charset="0"/>
              </a:rPr>
              <a:t>“These moves will be enforced. And we will be the enforcer”</a:t>
            </a:r>
            <a:endParaRPr lang="en-NZ" sz="1600" dirty="0">
              <a:latin typeface="Calibri" panose="020F0502020204030204" pitchFamily="34" charset="0"/>
              <a:cs typeface="Times New Roman" panose="02020603050405020304" pitchFamily="18" charset="0"/>
            </a:endParaRPr>
          </a:p>
          <a:p>
            <a:endParaRPr lang="en-NZ" sz="1600" dirty="0"/>
          </a:p>
        </p:txBody>
      </p:sp>
    </p:spTree>
    <p:extLst>
      <p:ext uri="{BB962C8B-B14F-4D97-AF65-F5344CB8AC3E}">
        <p14:creationId xmlns:p14="http://schemas.microsoft.com/office/powerpoint/2010/main" val="869225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518082" y="245469"/>
            <a:ext cx="7562174" cy="507831"/>
          </a:xfrm>
          <a:prstGeom prst="rect">
            <a:avLst/>
          </a:prstGeom>
          <a:noFill/>
        </p:spPr>
        <p:txBody>
          <a:bodyPr wrap="square" rtlCol="0">
            <a:spAutoFit/>
          </a:bodyPr>
          <a:lstStyle/>
          <a:p>
            <a:pPr algn="r"/>
            <a:r>
              <a:rPr lang="en-NZ" sz="2700" b="1" dirty="0"/>
              <a:t>Second Health Act Order</a:t>
            </a:r>
            <a:endParaRPr lang="en-AU" sz="2700" b="1" dirty="0"/>
          </a:p>
        </p:txBody>
      </p:sp>
      <p:sp>
        <p:nvSpPr>
          <p:cNvPr id="2" name="Rectangle 1">
            <a:extLst>
              <a:ext uri="{FF2B5EF4-FFF2-40B4-BE49-F238E27FC236}">
                <a16:creationId xmlns:a16="http://schemas.microsoft.com/office/drawing/2014/main" id="{4BE8CF7C-FCB9-4DCD-B3E5-3F0D57389A75}"/>
              </a:ext>
            </a:extLst>
          </p:cNvPr>
          <p:cNvSpPr/>
          <p:nvPr/>
        </p:nvSpPr>
        <p:spPr>
          <a:xfrm>
            <a:off x="755576" y="1347614"/>
            <a:ext cx="7632848" cy="3077766"/>
          </a:xfrm>
          <a:prstGeom prst="rect">
            <a:avLst/>
          </a:prstGeom>
        </p:spPr>
        <p:txBody>
          <a:bodyPr wrap="square">
            <a:spAutoFit/>
          </a:bodyPr>
          <a:lstStyle/>
          <a:p>
            <a:pPr>
              <a:spcAft>
                <a:spcPts val="0"/>
              </a:spcAft>
            </a:pP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For the purpose of preventing the spread of Covid-19, an infectious disease, I, Dr Ashley Bloomfield… make the following orders pursuant to s70(1)(f)…:</a:t>
            </a:r>
          </a:p>
          <a:p>
            <a:pPr marL="457200">
              <a:lnSpc>
                <a:spcPts val="1400"/>
              </a:lnSpc>
              <a:spcAft>
                <a:spcPts val="0"/>
              </a:spcAft>
            </a:pPr>
            <a:endParaRPr lang="en-NZ" sz="1600" dirty="0">
              <a:latin typeface="Calibri" panose="020F0502020204030204" pitchFamily="34" charset="0"/>
              <a:ea typeface="Calibri" panose="020F0502020204030204" pitchFamily="34" charset="0"/>
              <a:cs typeface="Times New Roman" panose="02020603050405020304" pitchFamily="18" charset="0"/>
            </a:endParaRPr>
          </a:p>
          <a:p>
            <a:pPr marL="731520" lvl="0" indent="-342900">
              <a:spcAft>
                <a:spcPts val="0"/>
              </a:spcAft>
              <a:buFont typeface="+mj-lt"/>
              <a:buAutoNum type="arabicPeriod"/>
            </a:pP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 require all persons </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within all districts of New Zealand </a:t>
            </a: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be isolated or quarantined </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as follows:</a:t>
            </a:r>
          </a:p>
          <a:p>
            <a:pPr lvl="0">
              <a:lnSpc>
                <a:spcPts val="1400"/>
              </a:lnSpc>
              <a:spcAft>
                <a:spcPts val="0"/>
              </a:spcAft>
            </a:pPr>
            <a:endParaRPr lang="en-NZ" sz="1600" dirty="0">
              <a:latin typeface="Calibri" panose="020F0502020204030204" pitchFamily="34" charset="0"/>
              <a:ea typeface="Calibri" panose="020F0502020204030204" pitchFamily="34" charset="0"/>
              <a:cs typeface="Times New Roman" panose="02020603050405020304" pitchFamily="18" charset="0"/>
            </a:endParaRPr>
          </a:p>
          <a:p>
            <a:pPr marL="1371600" lvl="1" indent="-285750">
              <a:spcAft>
                <a:spcPts val="0"/>
              </a:spcAft>
              <a:buFont typeface="+mj-lt"/>
              <a:buAutoNum type="alphaLcPeriod"/>
            </a:pP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a:t>
            </a: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remain in their current place of residence</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except </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as permitted for </a:t>
            </a: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essential personal movement</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endParaRPr lang="en-NZ" sz="1600" dirty="0">
              <a:latin typeface="Calibri" panose="020F0502020204030204" pitchFamily="34" charset="0"/>
              <a:ea typeface="Calibri" panose="020F0502020204030204" pitchFamily="34" charset="0"/>
              <a:cs typeface="Times New Roman" panose="02020603050405020304" pitchFamily="18" charset="0"/>
            </a:endParaRPr>
          </a:p>
          <a:p>
            <a:pPr marL="1371600" lvl="1" indent="-285750">
              <a:spcAft>
                <a:spcPts val="0"/>
              </a:spcAft>
              <a:buFont typeface="+mj-lt"/>
              <a:buAutoNum type="alphaLcPeriod"/>
            </a:pP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a:t>
            </a:r>
            <a:r>
              <a:rPr lang="en-NZ" sz="16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maintain physical distancing</a:t>
            </a:r>
            <a:r>
              <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marL="1085850" lvl="1"/>
            <a:endParaRPr lang="en-NZ"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ts val="1600"/>
              </a:lnSpc>
              <a:buFont typeface="Symbol" panose="05050102010706020507" pitchFamily="18" charset="2"/>
              <a:buChar char=""/>
            </a:pPr>
            <a:endParaRPr lang="en-NZ" dirty="0"/>
          </a:p>
          <a:p>
            <a:pPr marL="342900" indent="-342900">
              <a:lnSpc>
                <a:spcPts val="1600"/>
              </a:lnSpc>
              <a:buFont typeface="Symbol" panose="05050102010706020507" pitchFamily="18" charset="2"/>
              <a:buChar char=""/>
            </a:pPr>
            <a:r>
              <a:rPr lang="en-NZ" dirty="0"/>
              <a:t>Second order simply presented as providing greater “clarity” or “guidance”</a:t>
            </a:r>
          </a:p>
          <a:p>
            <a:pPr marL="1371600" lvl="1" indent="-285750">
              <a:spcAft>
                <a:spcPts val="0"/>
              </a:spcAft>
              <a:buFont typeface="+mj-lt"/>
              <a:buAutoNum type="alphaLcPeriod"/>
            </a:pPr>
            <a:endParaRPr lang="en-N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755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animEffect transition="in" filter="fade">
                                      <p:cBhvr>
                                        <p:cTn id="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518082" y="245469"/>
            <a:ext cx="7562174" cy="507831"/>
          </a:xfrm>
          <a:prstGeom prst="rect">
            <a:avLst/>
          </a:prstGeom>
          <a:noFill/>
        </p:spPr>
        <p:txBody>
          <a:bodyPr wrap="square" rtlCol="0">
            <a:spAutoFit/>
          </a:bodyPr>
          <a:lstStyle/>
          <a:p>
            <a:pPr algn="r"/>
            <a:r>
              <a:rPr lang="en-NZ" sz="2700" b="1" dirty="0"/>
              <a:t>The challenges to the two orders</a:t>
            </a:r>
            <a:endParaRPr lang="en-AU" sz="2700" b="1" dirty="0"/>
          </a:p>
        </p:txBody>
      </p:sp>
      <p:sp>
        <p:nvSpPr>
          <p:cNvPr id="2" name="Rectangle 1">
            <a:extLst>
              <a:ext uri="{FF2B5EF4-FFF2-40B4-BE49-F238E27FC236}">
                <a16:creationId xmlns:a16="http://schemas.microsoft.com/office/drawing/2014/main" id="{65487C58-6C4E-4A92-898F-80204C87DAEA}"/>
              </a:ext>
            </a:extLst>
          </p:cNvPr>
          <p:cNvSpPr/>
          <p:nvPr/>
        </p:nvSpPr>
        <p:spPr>
          <a:xfrm>
            <a:off x="773832" y="1454462"/>
            <a:ext cx="6030416" cy="2646878"/>
          </a:xfrm>
          <a:prstGeom prst="rect">
            <a:avLst/>
          </a:prstGeom>
        </p:spPr>
        <p:txBody>
          <a:bodyPr wrap="square">
            <a:spAutoFit/>
          </a:bodyPr>
          <a:lstStyle/>
          <a:p>
            <a:pPr marL="800100" lvl="1" indent="-342900">
              <a:buFont typeface="Symbol" panose="05050102010706020507" pitchFamily="18" charset="2"/>
              <a:buChar char=""/>
            </a:pPr>
            <a:r>
              <a:rPr lang="en-NZ" dirty="0"/>
              <a:t>Challenges to first order</a:t>
            </a:r>
            <a:r>
              <a:rPr lang="en-NZ" sz="2000" dirty="0"/>
              <a:t>:</a:t>
            </a:r>
          </a:p>
          <a:p>
            <a:pPr marL="1257300" lvl="2" indent="-342900">
              <a:buFont typeface="Courier New" panose="02070309020205020404" pitchFamily="49" charset="0"/>
              <a:buChar char="o"/>
            </a:pPr>
            <a:r>
              <a:rPr lang="en-NZ" dirty="0">
                <a:solidFill>
                  <a:srgbClr val="000000"/>
                </a:solidFill>
                <a:latin typeface="Calibri" panose="020F0502020204030204" pitchFamily="34" charset="0"/>
                <a:ea typeface="Calibri" panose="020F0502020204030204" pitchFamily="34" charset="0"/>
                <a:cs typeface="Times New Roman" panose="02020603050405020304" pitchFamily="18" charset="0"/>
              </a:rPr>
              <a:t>Insufficient scope </a:t>
            </a:r>
          </a:p>
          <a:p>
            <a:pPr marL="1257300" lvl="2" indent="-342900">
              <a:buFont typeface="Courier New" panose="02070309020205020404" pitchFamily="49" charset="0"/>
              <a:buChar char="o"/>
            </a:pPr>
            <a:r>
              <a:rPr lang="en-NZ"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NZ"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any</a:t>
            </a:r>
            <a:r>
              <a:rPr lang="en-NZ" dirty="0">
                <a:solidFill>
                  <a:srgbClr val="000000"/>
                </a:solidFill>
                <a:latin typeface="Calibri" panose="020F0502020204030204" pitchFamily="34" charset="0"/>
                <a:ea typeface="Calibri" panose="020F0502020204030204" pitchFamily="34" charset="0"/>
                <a:cs typeface="Times New Roman" panose="02020603050405020304" pitchFamily="18" charset="0"/>
              </a:rPr>
              <a:t> stated kind” does not mean “</a:t>
            </a:r>
            <a:r>
              <a:rPr lang="en-NZ"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every</a:t>
            </a:r>
            <a:r>
              <a:rPr lang="en-NZ"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description”</a:t>
            </a:r>
          </a:p>
          <a:p>
            <a:pPr marL="1257300" lvl="2" indent="-342900">
              <a:buFont typeface="Courier New" panose="02070309020205020404" pitchFamily="49" charset="0"/>
              <a:buChar char="o"/>
            </a:pPr>
            <a:r>
              <a:rPr lang="en-NZ" dirty="0"/>
              <a:t>Director General was not entitled to delegate decisions over what was an  “essential business” to MBIE</a:t>
            </a:r>
          </a:p>
          <a:p>
            <a:pPr marL="800100" lvl="1" indent="-342900">
              <a:buFont typeface="Symbol" panose="05050102010706020507" pitchFamily="18" charset="2"/>
              <a:buChar char=""/>
            </a:pPr>
            <a:r>
              <a:rPr lang="en-NZ" dirty="0"/>
              <a:t>Similar challenges to second order</a:t>
            </a:r>
          </a:p>
          <a:p>
            <a:pPr marL="342900" indent="-342900">
              <a:buFont typeface="Symbol" panose="05050102010706020507" pitchFamily="18" charset="2"/>
              <a:buChar char=""/>
            </a:pPr>
            <a:endParaRPr lang="en-NZ"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620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F47BEBB-8135-4AF6-AA0B-349B984B7369}"/>
              </a:ext>
            </a:extLst>
          </p:cNvPr>
          <p:cNvSpPr txBox="1"/>
          <p:nvPr/>
        </p:nvSpPr>
        <p:spPr>
          <a:xfrm>
            <a:off x="1518082" y="245469"/>
            <a:ext cx="7562174" cy="507831"/>
          </a:xfrm>
          <a:prstGeom prst="rect">
            <a:avLst/>
          </a:prstGeom>
          <a:noFill/>
        </p:spPr>
        <p:txBody>
          <a:bodyPr wrap="square" rtlCol="0">
            <a:spAutoFit/>
          </a:bodyPr>
          <a:lstStyle/>
          <a:p>
            <a:pPr algn="r"/>
            <a:r>
              <a:rPr lang="en-NZ" sz="2700" b="1" dirty="0"/>
              <a:t>The outcome in the High Court</a:t>
            </a:r>
            <a:endParaRPr lang="en-AU" sz="2700" b="1" dirty="0"/>
          </a:p>
        </p:txBody>
      </p:sp>
      <p:sp>
        <p:nvSpPr>
          <p:cNvPr id="2" name="Rectangle 1">
            <a:extLst>
              <a:ext uri="{FF2B5EF4-FFF2-40B4-BE49-F238E27FC236}">
                <a16:creationId xmlns:a16="http://schemas.microsoft.com/office/drawing/2014/main" id="{65487C58-6C4E-4A92-898F-80204C87DAEA}"/>
              </a:ext>
            </a:extLst>
          </p:cNvPr>
          <p:cNvSpPr/>
          <p:nvPr/>
        </p:nvSpPr>
        <p:spPr>
          <a:xfrm>
            <a:off x="773832" y="1454462"/>
            <a:ext cx="6030416" cy="2616101"/>
          </a:xfrm>
          <a:prstGeom prst="rect">
            <a:avLst/>
          </a:prstGeom>
        </p:spPr>
        <p:txBody>
          <a:bodyPr wrap="square">
            <a:spAutoFit/>
          </a:bodyPr>
          <a:lstStyle/>
          <a:p>
            <a:pPr marL="800100" lvl="1" indent="-342900">
              <a:buFont typeface="Symbol" panose="05050102010706020507" pitchFamily="18" charset="2"/>
              <a:buChar char=""/>
            </a:pPr>
            <a:r>
              <a:rPr lang="en-NZ" dirty="0"/>
              <a:t>First order did not have sufficient scope to support Alert Level 4 restrictions</a:t>
            </a:r>
          </a:p>
          <a:p>
            <a:pPr marL="800100" lvl="1" indent="-342900">
              <a:buFont typeface="Symbol" panose="05050102010706020507" pitchFamily="18" charset="2"/>
              <a:buChar char=""/>
            </a:pPr>
            <a:r>
              <a:rPr lang="en-NZ" dirty="0"/>
              <a:t>Restrictions were limitations on fundamental freedoms protected under NZBORA that, for first 9 days, were not prescribed by law</a:t>
            </a:r>
          </a:p>
          <a:p>
            <a:pPr marL="800100" lvl="1" indent="-342900">
              <a:buFont typeface="Symbol" panose="05050102010706020507" pitchFamily="18" charset="2"/>
              <a:buChar char=""/>
            </a:pPr>
            <a:r>
              <a:rPr lang="en-NZ" dirty="0"/>
              <a:t>Rejected separate claims of illegality</a:t>
            </a:r>
          </a:p>
          <a:p>
            <a:pPr marL="800100" lvl="1" indent="-342900">
              <a:buFont typeface="Symbol" panose="05050102010706020507" pitchFamily="18" charset="2"/>
              <a:buChar char=""/>
            </a:pPr>
            <a:r>
              <a:rPr lang="en-NZ" dirty="0"/>
              <a:t>Found restrictions were “necessary, reasonable and proportionate”</a:t>
            </a:r>
          </a:p>
          <a:p>
            <a:pPr marL="342900" indent="-342900">
              <a:buFont typeface="Symbol" panose="05050102010706020507" pitchFamily="18" charset="2"/>
              <a:buChar char=""/>
            </a:pPr>
            <a:endParaRPr lang="en-NZ"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2368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S template">
  <a:themeElements>
    <a:clrScheme name="DeloitteColors2009">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Font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spDef>
    <a:ln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lnDef>
  </a:objectDefaults>
  <a:extraClrSchemeLst>
    <a:extraClrScheme>
      <a:clrScheme name="Proper Title 1">
        <a:dk1>
          <a:srgbClr val="99B280"/>
        </a:dk1>
        <a:lt1>
          <a:srgbClr val="FFFFFF"/>
        </a:lt1>
        <a:dk2>
          <a:srgbClr val="E5E5CC"/>
        </a:dk2>
        <a:lt2>
          <a:srgbClr val="000066"/>
        </a:lt2>
        <a:accent1>
          <a:srgbClr val="8099CC"/>
        </a:accent1>
        <a:accent2>
          <a:srgbClr val="99CC33"/>
        </a:accent2>
        <a:accent3>
          <a:srgbClr val="F0F0E2"/>
        </a:accent3>
        <a:accent4>
          <a:srgbClr val="DADADA"/>
        </a:accent4>
        <a:accent5>
          <a:srgbClr val="C0CAE2"/>
        </a:accent5>
        <a:accent6>
          <a:srgbClr val="8AB92D"/>
        </a:accent6>
        <a:hlink>
          <a:srgbClr val="FFD940"/>
        </a:hlink>
        <a:folHlink>
          <a:srgbClr val="D9664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05F3C1EADF8D4695281BE70D937274" ma:contentTypeVersion="12" ma:contentTypeDescription="Create a new document." ma:contentTypeScope="" ma:versionID="7894e6cb1dc38d01ce8ca511309880f8">
  <xsd:schema xmlns:xsd="http://www.w3.org/2001/XMLSchema" xmlns:xs="http://www.w3.org/2001/XMLSchema" xmlns:p="http://schemas.microsoft.com/office/2006/metadata/properties" xmlns:ns2="b263ab4c-7a72-4c27-ad94-2202641e3a8f" xmlns:ns3="ffcfd697-bf85-498a-9155-ff8f9c531194" targetNamespace="http://schemas.microsoft.com/office/2006/metadata/properties" ma:root="true" ma:fieldsID="d6521d38c552729456c09c5706f6352f" ns2:_="" ns3:_="">
    <xsd:import namespace="b263ab4c-7a72-4c27-ad94-2202641e3a8f"/>
    <xsd:import namespace="ffcfd697-bf85-498a-9155-ff8f9c53119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63ab4c-7a72-4c27-ad94-2202641e3a8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cfd697-bf85-498a-9155-ff8f9c53119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67CAFD-58F7-4AC3-B79D-AEDDE853DC24}">
  <ds:schemaRefs>
    <ds:schemaRef ds:uri="http://schemas.microsoft.com/sharepoint/v3/contenttype/forms"/>
  </ds:schemaRefs>
</ds:datastoreItem>
</file>

<file path=customXml/itemProps2.xml><?xml version="1.0" encoding="utf-8"?>
<ds:datastoreItem xmlns:ds="http://schemas.openxmlformats.org/officeDocument/2006/customXml" ds:itemID="{B867D9CC-8DF0-49F8-BEF6-B02CAEC92C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63ab4c-7a72-4c27-ad94-2202641e3a8f"/>
    <ds:schemaRef ds:uri="ffcfd697-bf85-498a-9155-ff8f9c531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DF8891-7AD2-4CB6-90C2-4713D160DF85}">
  <ds:schemaRefs>
    <ds:schemaRef ds:uri="http://schemas.openxmlformats.org/package/2006/metadata/core-properties"/>
    <ds:schemaRef ds:uri="http://purl.org/dc/terms/"/>
    <ds:schemaRef ds:uri="http://schemas.microsoft.com/office/infopath/2007/PartnerControls"/>
    <ds:schemaRef ds:uri="b263ab4c-7a72-4c27-ad94-2202641e3a8f"/>
    <ds:schemaRef ds:uri="http://purl.org/dc/dcmitype/"/>
    <ds:schemaRef ds:uri="http://schemas.microsoft.com/office/2006/documentManagement/types"/>
    <ds:schemaRef ds:uri="ffcfd697-bf85-498a-9155-ff8f9c531194"/>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TC101790491[[fn=Mylar]]</Template>
  <TotalTime>7241</TotalTime>
  <Words>1003</Words>
  <Application>Microsoft Office PowerPoint</Application>
  <PresentationFormat>On-screen Show (16:9)</PresentationFormat>
  <Paragraphs>92</Paragraphs>
  <Slides>13</Slides>
  <Notes>12</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13</vt:i4>
      </vt:variant>
    </vt:vector>
  </HeadingPairs>
  <TitlesOfParts>
    <vt:vector size="26" baseType="lpstr">
      <vt:lpstr>Arial</vt:lpstr>
      <vt:lpstr>Calibri</vt:lpstr>
      <vt:lpstr>Calibri Light</vt:lpstr>
      <vt:lpstr>Courier New</vt:lpstr>
      <vt:lpstr>Guardian Sans Semibold</vt:lpstr>
      <vt:lpstr>Helvetica</vt:lpstr>
      <vt:lpstr>Symbol</vt:lpstr>
      <vt:lpstr>Times New Roman</vt:lpstr>
      <vt:lpstr>Verdana</vt:lpstr>
      <vt:lpstr>Custom Design</vt:lpstr>
      <vt:lpstr>FAS template</vt:lpstr>
      <vt:lpstr>Office Theme</vt:lpstr>
      <vt:lpstr>4_Custom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RETREAT 2013</dc:title>
  <dc:creator>Nick Phillips</dc:creator>
  <cp:lastModifiedBy>Richard Meade</cp:lastModifiedBy>
  <cp:revision>315</cp:revision>
  <cp:lastPrinted>2020-08-19T02:04:50Z</cp:lastPrinted>
  <dcterms:created xsi:type="dcterms:W3CDTF">2013-02-28T22:12:31Z</dcterms:created>
  <dcterms:modified xsi:type="dcterms:W3CDTF">2020-08-21T02:43:16Z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0x0101008505F3C1EADF8D4695281BE70D937274</vt:lpwstr>
  </property>
  <property fmtid="{D5CDD505-2E9C-101B-9397-08002B2CF9AE}" pid="3" name="AuthorIds_UIVersion_15872">
    <vt:lpwstr>43</vt:lpwstr>
  </property>
</Properties>
</file>